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71" r:id="rId5"/>
    <p:sldId id="287" r:id="rId6"/>
    <p:sldId id="264" r:id="rId7"/>
    <p:sldId id="263" r:id="rId8"/>
    <p:sldId id="275" r:id="rId9"/>
    <p:sldId id="276" r:id="rId10"/>
    <p:sldId id="283" r:id="rId11"/>
    <p:sldId id="286" r:id="rId12"/>
    <p:sldId id="285" r:id="rId13"/>
    <p:sldId id="282" r:id="rId14"/>
    <p:sldId id="265" r:id="rId15"/>
    <p:sldId id="269" r:id="rId16"/>
    <p:sldId id="266" r:id="rId17"/>
    <p:sldId id="267" r:id="rId18"/>
    <p:sldId id="268" r:id="rId19"/>
    <p:sldId id="274" r:id="rId20"/>
    <p:sldId id="284" r:id="rId21"/>
    <p:sldId id="281" r:id="rId22"/>
    <p:sldId id="262" r:id="rId23"/>
  </p:sldIdLst>
  <p:sldSz cx="18288000" cy="10287000"/>
  <p:notesSz cx="10287000" cy="18288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HY중고딕" panose="02030600000101010101" pitchFamily="18" charset="-127"/>
      <p:regular r:id="rId29"/>
    </p:embeddedFont>
    <p:embeddedFont>
      <p:font typeface="Impact" panose="020B0806030902050204" pitchFamily="34" charset="0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AD92"/>
    <a:srgbClr val="DDD9C3"/>
    <a:srgbClr val="5E5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16" autoAdjust="0"/>
  </p:normalViewPr>
  <p:slideViewPr>
    <p:cSldViewPr>
      <p:cViewPr varScale="1">
        <p:scale>
          <a:sx n="50" d="100"/>
          <a:sy n="50" d="100"/>
        </p:scale>
        <p:origin x="765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810AB-21B5-4387-83D6-1F378BC17C4D}" type="datetimeFigureOut">
              <a:rPr lang="ko-KR" altLang="en-US" smtClean="0"/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BE672-00D6-4753-B303-B6748C553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26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E672-00D6-4753-B303-B6748C5537F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36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E672-00D6-4753-B303-B6748C5537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07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와이어 프레임 수정 후 사진 교체 예정</a:t>
            </a:r>
            <a:r>
              <a:rPr lang="en-US" altLang="ko-KR" dirty="0"/>
              <a:t>(</a:t>
            </a:r>
            <a:r>
              <a:rPr lang="ko-KR" altLang="en-US" dirty="0"/>
              <a:t>서비스 소개 파트 전부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E672-00D6-4753-B303-B6748C5537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노션에</a:t>
            </a:r>
            <a:r>
              <a:rPr lang="ko-KR" altLang="en-US" dirty="0"/>
              <a:t> 같은 내용이 중복돼서</a:t>
            </a:r>
            <a:r>
              <a:rPr lang="en-US" altLang="ko-KR" dirty="0"/>
              <a:t>, </a:t>
            </a:r>
            <a:r>
              <a:rPr lang="ko-KR" altLang="en-US" dirty="0"/>
              <a:t>슬라이드 합침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E672-00D6-4753-B303-B6748C5537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97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E672-00D6-4753-B303-B6748C5537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56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E672-00D6-4753-B303-B6748C5537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191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E672-00D6-4753-B303-B6748C5537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90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E672-00D6-4753-B303-B6748C5537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024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BE672-00D6-4753-B303-B6748C5537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2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A4710F-C59A-4822-8BAE-D1946D113435}"/>
              </a:ext>
            </a:extLst>
          </p:cNvPr>
          <p:cNvSpPr/>
          <p:nvPr/>
        </p:nvSpPr>
        <p:spPr>
          <a:xfrm>
            <a:off x="0" y="8877300"/>
            <a:ext cx="18288000" cy="1416021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16002000" y="9791700"/>
            <a:ext cx="2057400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900" kern="0" spc="-1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Noto Sans CJK KR Bold" pitchFamily="34" charset="0"/>
              </a:rPr>
              <a:t>A505	</a:t>
            </a:r>
            <a:r>
              <a:rPr lang="ko-KR" altLang="en-US" sz="1900" kern="0" spc="-100" dirty="0">
                <a:solidFill>
                  <a:srgbClr val="FFFFF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Noto Sans CJK KR Bold" pitchFamily="34" charset="0"/>
              </a:rPr>
              <a:t>최종발표</a:t>
            </a:r>
            <a:endParaRPr 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05590" y="5316260"/>
            <a:ext cx="7106133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Noto Sans CJK KR Light" pitchFamily="34" charset="0"/>
              </a:rPr>
              <a:t>사 </a:t>
            </a:r>
            <a:r>
              <a:rPr lang="ko-KR" altLang="en-US" sz="8000" dirty="0" err="1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Noto Sans CJK KR Light" pitchFamily="34" charset="0"/>
              </a:rPr>
              <a:t>락</a:t>
            </a:r>
            <a:endParaRPr lang="en-US" sz="8000" dirty="0">
              <a:solidFill>
                <a:schemeClr val="bg1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05590" y="6686371"/>
            <a:ext cx="710613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Impact" panose="020B0806030902050204" pitchFamily="34" charset="0"/>
              </a:rPr>
              <a:t>詞 樂</a:t>
            </a:r>
            <a:endParaRPr lang="en-US" sz="60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9B0F62-C189-40FB-A592-5A790CFDC5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250" y1="25300" x2="56250" y2="25300"/>
                        <a14:backgroundMark x1="64688" y1="30900" x2="64688" y2="30900"/>
                        <a14:backgroundMark x1="61187" y1="25300" x2="61187" y2="25300"/>
                      </a14:backgroundRemoval>
                    </a14:imgEffect>
                  </a14:imgLayer>
                </a14:imgProps>
              </a:ext>
            </a:extLst>
          </a:blip>
          <a:srcRect l="40" t="11559" r="-40" b="31709"/>
          <a:stretch/>
        </p:blipFill>
        <p:spPr>
          <a:xfrm>
            <a:off x="3476790" y="1853505"/>
            <a:ext cx="1031541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9103CC-8E47-469F-8CF8-6C10C4B6C095}"/>
              </a:ext>
            </a:extLst>
          </p:cNvPr>
          <p:cNvSpPr/>
          <p:nvPr/>
        </p:nvSpPr>
        <p:spPr>
          <a:xfrm>
            <a:off x="0" y="4506"/>
            <a:ext cx="5486400" cy="2126743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808399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FFFFF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02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8399" y="1374541"/>
            <a:ext cx="17824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서비스 소개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3FE23-6352-A21B-4598-866566794AB5}"/>
              </a:ext>
            </a:extLst>
          </p:cNvPr>
          <p:cNvSpPr txBox="1"/>
          <p:nvPr/>
        </p:nvSpPr>
        <p:spPr>
          <a:xfrm>
            <a:off x="11912129" y="5766783"/>
            <a:ext cx="421143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읽고 싶은 책과 인기 도서의 리뷰를 표시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흥미 유발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6" name="그래픽 15" descr="스토리텔링 단색으로 채워진">
            <a:extLst>
              <a:ext uri="{FF2B5EF4-FFF2-40B4-BE49-F238E27FC236}">
                <a16:creationId xmlns:a16="http://schemas.microsoft.com/office/drawing/2014/main" id="{E46D8AD0-DDC9-F650-555A-8789B86146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49369" y="2933700"/>
            <a:ext cx="2837999" cy="283799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DD6C86-7619-E101-37DF-87810959E77C}"/>
              </a:ext>
            </a:extLst>
          </p:cNvPr>
          <p:cNvGrpSpPr/>
          <p:nvPr/>
        </p:nvGrpSpPr>
        <p:grpSpPr>
          <a:xfrm>
            <a:off x="6788384" y="1024656"/>
            <a:ext cx="4369127" cy="1118023"/>
            <a:chOff x="2658669" y="2683979"/>
            <a:chExt cx="4369127" cy="1118023"/>
          </a:xfrm>
        </p:grpSpPr>
        <p:pic>
          <p:nvPicPr>
            <p:cNvPr id="20" name="Object 38">
              <a:extLst>
                <a:ext uri="{FF2B5EF4-FFF2-40B4-BE49-F238E27FC236}">
                  <a16:creationId xmlns:a16="http://schemas.microsoft.com/office/drawing/2014/main" id="{7D5FAA78-6B11-FE34-8CB6-7E9EA7A43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8669" y="2683979"/>
              <a:ext cx="4369127" cy="1118023"/>
            </a:xfrm>
            <a:prstGeom prst="rect">
              <a:avLst/>
            </a:prstGeom>
          </p:spPr>
        </p:pic>
      </p:grpSp>
      <p:sp>
        <p:nvSpPr>
          <p:cNvPr id="21" name="Object 41">
            <a:extLst>
              <a:ext uri="{FF2B5EF4-FFF2-40B4-BE49-F238E27FC236}">
                <a16:creationId xmlns:a16="http://schemas.microsoft.com/office/drawing/2014/main" id="{F413FFC5-1760-58CE-3C87-9C1702052432}"/>
              </a:ext>
            </a:extLst>
          </p:cNvPr>
          <p:cNvSpPr txBox="1"/>
          <p:nvPr/>
        </p:nvSpPr>
        <p:spPr>
          <a:xfrm>
            <a:off x="5975498" y="1106613"/>
            <a:ext cx="593967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600" kern="0" spc="-400" dirty="0">
                <a:solidFill>
                  <a:srgbClr val="F8D56F"/>
                </a:solidFill>
                <a:latin typeface="a옛날사진관5"/>
              </a:rPr>
              <a:t>차별성</a:t>
            </a:r>
            <a:endParaRPr lang="en-US" dirty="0">
              <a:latin typeface="a옛날사진관5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F08D56-C7FA-71C4-EEC8-583A8DC08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22" y="3291897"/>
            <a:ext cx="2838000" cy="6146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1BA869-CD06-E3ED-ECDA-3C5D9AAD89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84"/>
          <a:stretch/>
        </p:blipFill>
        <p:spPr>
          <a:xfrm>
            <a:off x="1068733" y="3390042"/>
            <a:ext cx="2810194" cy="59161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9D0F95-44C1-EA3C-AE6B-CF036B548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881" y="3407877"/>
            <a:ext cx="2867234" cy="603064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6ED40-3259-6483-1F34-60F41059A36C}"/>
              </a:ext>
            </a:extLst>
          </p:cNvPr>
          <p:cNvSpPr/>
          <p:nvPr/>
        </p:nvSpPr>
        <p:spPr>
          <a:xfrm>
            <a:off x="4695048" y="7048500"/>
            <a:ext cx="2714067" cy="1371600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081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9103CC-8E47-469F-8CF8-6C10C4B6C095}"/>
              </a:ext>
            </a:extLst>
          </p:cNvPr>
          <p:cNvSpPr/>
          <p:nvPr/>
        </p:nvSpPr>
        <p:spPr>
          <a:xfrm>
            <a:off x="0" y="4506"/>
            <a:ext cx="5486400" cy="2126743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808399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FFFFF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02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8399" y="1374541"/>
            <a:ext cx="17824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서비스 소개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D93271-B174-A492-C9F6-4C5151F768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2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3238500"/>
            <a:ext cx="2838000" cy="283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1B8BC9-0B5A-9E8A-E330-4B9770DCBFA1}"/>
              </a:ext>
            </a:extLst>
          </p:cNvPr>
          <p:cNvSpPr txBox="1"/>
          <p:nvPr/>
        </p:nvSpPr>
        <p:spPr>
          <a:xfrm>
            <a:off x="11475106" y="5905500"/>
            <a:ext cx="65927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다양한 검색 기능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-&gt; </a:t>
            </a:r>
            <a:r>
              <a:rPr lang="ko-KR" altLang="en-US" sz="2800" dirty="0" err="1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하둡</a:t>
            </a: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기반으로 키워드를 뽑아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r>
              <a:rPr lang="ko-KR" altLang="en-US" sz="2800" dirty="0" err="1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트랜디한</a:t>
            </a: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단어 노출 및 키워드 검색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DD6C86-7619-E101-37DF-87810959E77C}"/>
              </a:ext>
            </a:extLst>
          </p:cNvPr>
          <p:cNvGrpSpPr/>
          <p:nvPr/>
        </p:nvGrpSpPr>
        <p:grpSpPr>
          <a:xfrm>
            <a:off x="6788384" y="1024656"/>
            <a:ext cx="4369127" cy="1118023"/>
            <a:chOff x="2658669" y="2683979"/>
            <a:chExt cx="4369127" cy="1118023"/>
          </a:xfrm>
        </p:grpSpPr>
        <p:pic>
          <p:nvPicPr>
            <p:cNvPr id="20" name="Object 38">
              <a:extLst>
                <a:ext uri="{FF2B5EF4-FFF2-40B4-BE49-F238E27FC236}">
                  <a16:creationId xmlns:a16="http://schemas.microsoft.com/office/drawing/2014/main" id="{7D5FAA78-6B11-FE34-8CB6-7E9EA7A43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8669" y="2683979"/>
              <a:ext cx="4369127" cy="1118023"/>
            </a:xfrm>
            <a:prstGeom prst="rect">
              <a:avLst/>
            </a:prstGeom>
          </p:spPr>
        </p:pic>
      </p:grpSp>
      <p:sp>
        <p:nvSpPr>
          <p:cNvPr id="21" name="Object 41">
            <a:extLst>
              <a:ext uri="{FF2B5EF4-FFF2-40B4-BE49-F238E27FC236}">
                <a16:creationId xmlns:a16="http://schemas.microsoft.com/office/drawing/2014/main" id="{F413FFC5-1760-58CE-3C87-9C1702052432}"/>
              </a:ext>
            </a:extLst>
          </p:cNvPr>
          <p:cNvSpPr txBox="1"/>
          <p:nvPr/>
        </p:nvSpPr>
        <p:spPr>
          <a:xfrm>
            <a:off x="5975498" y="1106613"/>
            <a:ext cx="593967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600" kern="0" spc="-400" dirty="0">
                <a:solidFill>
                  <a:srgbClr val="F8D56F"/>
                </a:solidFill>
                <a:latin typeface="a옛날사진관5"/>
              </a:rPr>
              <a:t>차별성</a:t>
            </a:r>
            <a:endParaRPr lang="en-US" dirty="0">
              <a:latin typeface="a옛날사진관5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98CEF5-3EFE-50CB-B90F-E1B5AD7A9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99" y="2780498"/>
            <a:ext cx="3493434" cy="6962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6BA321-A81A-850F-194A-B0ED994D68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708848"/>
            <a:ext cx="3263793" cy="693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3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9103CC-8E47-469F-8CF8-6C10C4B6C095}"/>
              </a:ext>
            </a:extLst>
          </p:cNvPr>
          <p:cNvSpPr/>
          <p:nvPr/>
        </p:nvSpPr>
        <p:spPr>
          <a:xfrm>
            <a:off x="0" y="4506"/>
            <a:ext cx="5486400" cy="2126743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808399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FFFFF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02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8399" y="1374541"/>
            <a:ext cx="17824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서비스 소개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EFF234-CB67-A9A9-45F6-8C7A44668476}"/>
              </a:ext>
            </a:extLst>
          </p:cNvPr>
          <p:cNvSpPr txBox="1"/>
          <p:nvPr/>
        </p:nvSpPr>
        <p:spPr>
          <a:xfrm>
            <a:off x="12308034" y="5667080"/>
            <a:ext cx="5867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책을 읽기 적합한 장소 탐색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DD6C86-7619-E101-37DF-87810959E77C}"/>
              </a:ext>
            </a:extLst>
          </p:cNvPr>
          <p:cNvGrpSpPr/>
          <p:nvPr/>
        </p:nvGrpSpPr>
        <p:grpSpPr>
          <a:xfrm>
            <a:off x="6788384" y="1024656"/>
            <a:ext cx="4369127" cy="1118023"/>
            <a:chOff x="2658669" y="2683979"/>
            <a:chExt cx="4369127" cy="1118023"/>
          </a:xfrm>
        </p:grpSpPr>
        <p:pic>
          <p:nvPicPr>
            <p:cNvPr id="20" name="Object 38">
              <a:extLst>
                <a:ext uri="{FF2B5EF4-FFF2-40B4-BE49-F238E27FC236}">
                  <a16:creationId xmlns:a16="http://schemas.microsoft.com/office/drawing/2014/main" id="{7D5FAA78-6B11-FE34-8CB6-7E9EA7A43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8669" y="2683979"/>
              <a:ext cx="4369127" cy="1118023"/>
            </a:xfrm>
            <a:prstGeom prst="rect">
              <a:avLst/>
            </a:prstGeom>
          </p:spPr>
        </p:pic>
      </p:grpSp>
      <p:sp>
        <p:nvSpPr>
          <p:cNvPr id="21" name="Object 41">
            <a:extLst>
              <a:ext uri="{FF2B5EF4-FFF2-40B4-BE49-F238E27FC236}">
                <a16:creationId xmlns:a16="http://schemas.microsoft.com/office/drawing/2014/main" id="{F413FFC5-1760-58CE-3C87-9C1702052432}"/>
              </a:ext>
            </a:extLst>
          </p:cNvPr>
          <p:cNvSpPr txBox="1"/>
          <p:nvPr/>
        </p:nvSpPr>
        <p:spPr>
          <a:xfrm>
            <a:off x="5975498" y="1106613"/>
            <a:ext cx="593967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600" kern="0" spc="-400" dirty="0">
                <a:solidFill>
                  <a:srgbClr val="F8D56F"/>
                </a:solidFill>
                <a:latin typeface="a옛날사진관5"/>
              </a:rPr>
              <a:t>차별성</a:t>
            </a:r>
            <a:endParaRPr lang="en-US" dirty="0">
              <a:latin typeface="a옛날사진관5"/>
            </a:endParaRPr>
          </a:p>
        </p:txBody>
      </p:sp>
      <p:pic>
        <p:nvPicPr>
          <p:cNvPr id="24" name="그래픽 23" descr="핀 있는 지도 단색으로 채워진">
            <a:extLst>
              <a:ext uri="{FF2B5EF4-FFF2-40B4-BE49-F238E27FC236}">
                <a16:creationId xmlns:a16="http://schemas.microsoft.com/office/drawing/2014/main" id="{FBE95536-0EB7-34A1-7FFE-42B57FC656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06400" y="2857500"/>
            <a:ext cx="3104673" cy="31046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DC54D26-FF15-8A78-EA4F-B4B00D346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28" y="3148476"/>
            <a:ext cx="3104672" cy="69322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D304EB7-3115-8A81-C469-468994B0F0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6" r="1861"/>
          <a:stretch/>
        </p:blipFill>
        <p:spPr>
          <a:xfrm>
            <a:off x="6248400" y="3148476"/>
            <a:ext cx="3429000" cy="69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1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CCA702D1-473F-4514-8AD7-FD366067C656}"/>
              </a:ext>
            </a:extLst>
          </p:cNvPr>
          <p:cNvSpPr/>
          <p:nvPr/>
        </p:nvSpPr>
        <p:spPr>
          <a:xfrm>
            <a:off x="0" y="4506"/>
            <a:ext cx="5562600" cy="10282494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3733800" y="1374541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기획의도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733800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2">
                    <a:lumMod val="9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01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C68F1-1774-41DA-BBEA-00E99C57DD31}"/>
              </a:ext>
            </a:extLst>
          </p:cNvPr>
          <p:cNvSpPr txBox="1"/>
          <p:nvPr/>
        </p:nvSpPr>
        <p:spPr>
          <a:xfrm>
            <a:off x="4343400" y="941070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사락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詞樂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341B9F33-25B3-451A-BDB5-55CA0048D343}"/>
              </a:ext>
            </a:extLst>
          </p:cNvPr>
          <p:cNvSpPr txBox="1"/>
          <p:nvPr/>
        </p:nvSpPr>
        <p:spPr>
          <a:xfrm>
            <a:off x="3733800" y="3505577"/>
            <a:ext cx="16300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>
                <a:solidFill>
                  <a:srgbClr val="DDD9C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서비스 소개</a:t>
            </a:r>
            <a:endParaRPr lang="en-US" dirty="0">
              <a:solidFill>
                <a:srgbClr val="DDD9C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7" name="Object 89">
            <a:extLst>
              <a:ext uri="{FF2B5EF4-FFF2-40B4-BE49-F238E27FC236}">
                <a16:creationId xmlns:a16="http://schemas.microsoft.com/office/drawing/2014/main" id="{28F1EB25-AD97-4DEA-8A49-F8D7FAC9A252}"/>
              </a:ext>
            </a:extLst>
          </p:cNvPr>
          <p:cNvSpPr txBox="1"/>
          <p:nvPr/>
        </p:nvSpPr>
        <p:spPr>
          <a:xfrm>
            <a:off x="3733800" y="2649887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DDD9C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02</a:t>
            </a:r>
            <a:endParaRPr lang="en-US" dirty="0">
              <a:solidFill>
                <a:srgbClr val="DDD9C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1" name="Object 5">
            <a:extLst>
              <a:ext uri="{FF2B5EF4-FFF2-40B4-BE49-F238E27FC236}">
                <a16:creationId xmlns:a16="http://schemas.microsoft.com/office/drawing/2014/main" id="{6F5B58DF-5F7D-41B0-990B-488FB47D4260}"/>
              </a:ext>
            </a:extLst>
          </p:cNvPr>
          <p:cNvSpPr txBox="1"/>
          <p:nvPr/>
        </p:nvSpPr>
        <p:spPr>
          <a:xfrm>
            <a:off x="808399" y="5594995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산출물</a:t>
            </a:r>
            <a:endParaRPr 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2" name="Object 89">
            <a:extLst>
              <a:ext uri="{FF2B5EF4-FFF2-40B4-BE49-F238E27FC236}">
                <a16:creationId xmlns:a16="http://schemas.microsoft.com/office/drawing/2014/main" id="{F4D384BB-3E0C-4950-BAF9-4E6DA9A1C91C}"/>
              </a:ext>
            </a:extLst>
          </p:cNvPr>
          <p:cNvSpPr txBox="1"/>
          <p:nvPr/>
        </p:nvSpPr>
        <p:spPr>
          <a:xfrm>
            <a:off x="808399" y="4739305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03</a:t>
            </a:r>
            <a:endParaRPr lang="en-US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BB26F3-6179-44C5-B6C5-5653862944D3}"/>
              </a:ext>
            </a:extLst>
          </p:cNvPr>
          <p:cNvSpPr txBox="1"/>
          <p:nvPr/>
        </p:nvSpPr>
        <p:spPr>
          <a:xfrm>
            <a:off x="3733800" y="7684413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마무리</a:t>
            </a:r>
            <a:endParaRPr lang="en-US" altLang="ko-KR" sz="2200" kern="0" spc="-100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Noto Sans CJK KR Light" pitchFamily="34" charset="0"/>
            </a:endParaRPr>
          </a:p>
        </p:txBody>
      </p:sp>
      <p:sp>
        <p:nvSpPr>
          <p:cNvPr id="87" name="Object 89">
            <a:extLst>
              <a:ext uri="{FF2B5EF4-FFF2-40B4-BE49-F238E27FC236}">
                <a16:creationId xmlns:a16="http://schemas.microsoft.com/office/drawing/2014/main" id="{2BEA4987-4C03-4CC0-A87B-589675DADECD}"/>
              </a:ext>
            </a:extLst>
          </p:cNvPr>
          <p:cNvSpPr txBox="1"/>
          <p:nvPr/>
        </p:nvSpPr>
        <p:spPr>
          <a:xfrm>
            <a:off x="3733800" y="6828723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2">
                    <a:lumMod val="9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04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FDD819-1152-430D-B8D4-9D50BDA0B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499856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808399" y="1374541"/>
            <a:ext cx="14776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산출물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8399" y="518851"/>
            <a:ext cx="10966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5E503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03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9FF4B0CB-B09B-4067-94F2-3144865FA683}"/>
              </a:ext>
            </a:extLst>
          </p:cNvPr>
          <p:cNvSpPr txBox="1"/>
          <p:nvPr/>
        </p:nvSpPr>
        <p:spPr>
          <a:xfrm>
            <a:off x="15316200" y="757377"/>
            <a:ext cx="2514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Noto Sans CJK KR Light" pitchFamily="34" charset="0"/>
              </a:rPr>
              <a:t>기능 명세서</a:t>
            </a:r>
            <a:endParaRPr 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14C537-E18F-B9B0-D39E-FA43A565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73620"/>
            <a:ext cx="15782925" cy="68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808399" y="1374541"/>
            <a:ext cx="12490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산출물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8399" y="518851"/>
            <a:ext cx="10966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5E503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03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9FF4B0CB-B09B-4067-94F2-3144865FA683}"/>
              </a:ext>
            </a:extLst>
          </p:cNvPr>
          <p:cNvSpPr txBox="1"/>
          <p:nvPr/>
        </p:nvSpPr>
        <p:spPr>
          <a:xfrm>
            <a:off x="15316200" y="757377"/>
            <a:ext cx="2514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00" kern="0" spc="-100" dirty="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Noto Sans CJK KR Light" pitchFamily="34" charset="0"/>
              </a:rPr>
              <a:t>API</a:t>
            </a:r>
            <a:r>
              <a:rPr lang="ko-KR" altLang="en-US" sz="2200" kern="0" spc="-100" dirty="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  <a:cs typeface="Noto Sans CJK KR Light" pitchFamily="34" charset="0"/>
              </a:rPr>
              <a:t> 명세서</a:t>
            </a:r>
            <a:endParaRPr 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34529-6A88-A2AC-FC18-78DA04DF9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29" y="2661118"/>
            <a:ext cx="14325600" cy="69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78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808399" y="1374541"/>
            <a:ext cx="15538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산출물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8399" y="518851"/>
            <a:ext cx="10966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5E503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03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9FF4B0CB-B09B-4067-94F2-3144865FA683}"/>
              </a:ext>
            </a:extLst>
          </p:cNvPr>
          <p:cNvSpPr txBox="1"/>
          <p:nvPr/>
        </p:nvSpPr>
        <p:spPr>
          <a:xfrm>
            <a:off x="15316200" y="757377"/>
            <a:ext cx="2514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ERD</a:t>
            </a:r>
            <a:endParaRPr 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8D6A1E-4475-D4D7-E2C3-1DC0E305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2" y="1104900"/>
            <a:ext cx="9401175" cy="847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145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808399" y="1374541"/>
            <a:ext cx="10966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산출물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8399" y="518851"/>
            <a:ext cx="10966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5E503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03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9FF4B0CB-B09B-4067-94F2-3144865FA683}"/>
              </a:ext>
            </a:extLst>
          </p:cNvPr>
          <p:cNvSpPr txBox="1"/>
          <p:nvPr/>
        </p:nvSpPr>
        <p:spPr>
          <a:xfrm>
            <a:off x="15316200" y="757377"/>
            <a:ext cx="25146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Server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&amp;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CI/CD</a:t>
            </a:r>
          </a:p>
          <a:p>
            <a:r>
              <a:rPr 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Architecture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6AEF78-F42C-E3C0-F392-522BCF267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39961"/>
            <a:ext cx="12877800" cy="83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76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808399" y="1374541"/>
            <a:ext cx="1706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산출물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8399" y="518851"/>
            <a:ext cx="10966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5E503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03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9FF4B0CB-B09B-4067-94F2-3144865FA683}"/>
              </a:ext>
            </a:extLst>
          </p:cNvPr>
          <p:cNvSpPr txBox="1"/>
          <p:nvPr/>
        </p:nvSpPr>
        <p:spPr>
          <a:xfrm>
            <a:off x="15316200" y="757377"/>
            <a:ext cx="2514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Wireframe</a:t>
            </a:r>
            <a:endParaRPr lang="en-US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8BED7B5-1596-45E2-8215-82C25BBFFA63}"/>
              </a:ext>
            </a:extLst>
          </p:cNvPr>
          <p:cNvGrpSpPr/>
          <p:nvPr/>
        </p:nvGrpSpPr>
        <p:grpSpPr>
          <a:xfrm>
            <a:off x="2514600" y="1805428"/>
            <a:ext cx="13658206" cy="8158239"/>
            <a:chOff x="3170249" y="1790700"/>
            <a:chExt cx="13658206" cy="815823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C548228-26ED-4264-B254-69A7CB45A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0249" y="2095500"/>
              <a:ext cx="1858951" cy="727415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4BB901D-C05C-4457-81D5-0E352EFC3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1400" y="3167961"/>
              <a:ext cx="1271026" cy="1260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237FF0-6650-4829-AD25-2E49F351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1400" y="1790700"/>
              <a:ext cx="567000" cy="126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83DAC4-32A3-48CE-B8EE-3A598B699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91400" y="4549154"/>
              <a:ext cx="7794671" cy="126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2CD004-8248-4AE4-AB5B-DAA986CE9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1400" y="5929082"/>
              <a:ext cx="1158109" cy="126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CF16053-1FC9-483C-8B3B-F78657565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1400" y="7309011"/>
              <a:ext cx="1271026" cy="126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EC1C1C5-A5F4-4C9C-A75A-FD3FCCC4D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1304" y="7309011"/>
              <a:ext cx="7437151" cy="12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62CE894-E49E-4886-870D-E3C37B780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91400" y="8688939"/>
              <a:ext cx="1271026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064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CCA702D1-473F-4514-8AD7-FD366067C656}"/>
              </a:ext>
            </a:extLst>
          </p:cNvPr>
          <p:cNvSpPr/>
          <p:nvPr/>
        </p:nvSpPr>
        <p:spPr>
          <a:xfrm>
            <a:off x="0" y="-304801"/>
            <a:ext cx="18516600" cy="10591801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체크 인 단색으로 채워진">
            <a:extLst>
              <a:ext uri="{FF2B5EF4-FFF2-40B4-BE49-F238E27FC236}">
                <a16:creationId xmlns:a16="http://schemas.microsoft.com/office/drawing/2014/main" id="{E708A175-1960-89C8-831B-7443F5BF6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00" y="2857500"/>
            <a:ext cx="4114800" cy="41148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221F511-EE6A-D045-EB13-11C6FF3A8A30}"/>
              </a:ext>
            </a:extLst>
          </p:cNvPr>
          <p:cNvGrpSpPr/>
          <p:nvPr/>
        </p:nvGrpSpPr>
        <p:grpSpPr>
          <a:xfrm>
            <a:off x="8066297" y="4022726"/>
            <a:ext cx="4369127" cy="1118023"/>
            <a:chOff x="2658669" y="2683979"/>
            <a:chExt cx="4369127" cy="1118023"/>
          </a:xfrm>
        </p:grpSpPr>
        <p:pic>
          <p:nvPicPr>
            <p:cNvPr id="8" name="Object 38">
              <a:extLst>
                <a:ext uri="{FF2B5EF4-FFF2-40B4-BE49-F238E27FC236}">
                  <a16:creationId xmlns:a16="http://schemas.microsoft.com/office/drawing/2014/main" id="{FED842E8-A71E-C152-0B7E-994894D7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8669" y="2683979"/>
              <a:ext cx="4369127" cy="1118023"/>
            </a:xfrm>
            <a:prstGeom prst="rect">
              <a:avLst/>
            </a:prstGeom>
          </p:spPr>
        </p:pic>
      </p:grpSp>
      <p:sp>
        <p:nvSpPr>
          <p:cNvPr id="9" name="Object 41">
            <a:extLst>
              <a:ext uri="{FF2B5EF4-FFF2-40B4-BE49-F238E27FC236}">
                <a16:creationId xmlns:a16="http://schemas.microsoft.com/office/drawing/2014/main" id="{20D9A1B6-28CF-0AEF-EB5D-BAFB6DC3AF8F}"/>
              </a:ext>
            </a:extLst>
          </p:cNvPr>
          <p:cNvSpPr txBox="1"/>
          <p:nvPr/>
        </p:nvSpPr>
        <p:spPr>
          <a:xfrm>
            <a:off x="7162800" y="4040802"/>
            <a:ext cx="593967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600" kern="0" spc="-400" dirty="0">
                <a:solidFill>
                  <a:srgbClr val="F8D56F"/>
                </a:solidFill>
                <a:latin typeface="a옛날사진관5"/>
              </a:rPr>
              <a:t>시연</a:t>
            </a:r>
            <a:endParaRPr lang="en-US" dirty="0">
              <a:latin typeface="a옛날사진관5"/>
            </a:endParaRPr>
          </a:p>
        </p:txBody>
      </p:sp>
    </p:spTree>
    <p:extLst>
      <p:ext uri="{BB962C8B-B14F-4D97-AF65-F5344CB8AC3E}">
        <p14:creationId xmlns:p14="http://schemas.microsoft.com/office/powerpoint/2010/main" val="5690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161756" y="1654253"/>
            <a:ext cx="5538567" cy="1013331"/>
            <a:chOff x="10161756" y="1654254"/>
            <a:chExt cx="5538567" cy="33303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047347" y="1768663"/>
              <a:ext cx="333032" cy="104213"/>
              <a:chOff x="10047347" y="1768663"/>
              <a:chExt cx="333032" cy="10421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0047347" y="1768663"/>
                <a:ext cx="333032" cy="10421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1701" y="1768663"/>
              <a:ext cx="333032" cy="104213"/>
              <a:chOff x="15481701" y="1768663"/>
              <a:chExt cx="333032" cy="1042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15481701" y="1768663"/>
                <a:ext cx="333032" cy="104213"/>
              </a:xfrm>
              <a:prstGeom prst="rect">
                <a:avLst/>
              </a:prstGeom>
            </p:spPr>
          </p:pic>
        </p:grpSp>
      </p:grpSp>
      <p:sp>
        <p:nvSpPr>
          <p:cNvPr id="13" name="Object 13"/>
          <p:cNvSpPr txBox="1"/>
          <p:nvPr/>
        </p:nvSpPr>
        <p:spPr>
          <a:xfrm>
            <a:off x="9829800" y="1649275"/>
            <a:ext cx="61185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dirty="0">
                <a:solidFill>
                  <a:srgbClr val="5E503F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사</a:t>
            </a:r>
            <a:r>
              <a:rPr lang="en-US" altLang="ko-KR" sz="6000" dirty="0">
                <a:solidFill>
                  <a:srgbClr val="5E503F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	 </a:t>
            </a:r>
            <a:r>
              <a:rPr lang="ko-KR" altLang="en-US" sz="6000" dirty="0" err="1">
                <a:solidFill>
                  <a:srgbClr val="5E503F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락</a:t>
            </a:r>
            <a:endParaRPr lang="en-US" sz="6000" dirty="0"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02925B-DCB8-4C94-8058-D9491E243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7" r="14063"/>
          <a:stretch/>
        </p:blipFill>
        <p:spPr>
          <a:xfrm>
            <a:off x="1402080" y="2857500"/>
            <a:ext cx="5962938" cy="5400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F0BC4-D76B-4E40-89DD-17D33DEA5B51}"/>
              </a:ext>
            </a:extLst>
          </p:cNvPr>
          <p:cNvSpPr txBox="1"/>
          <p:nvPr/>
        </p:nvSpPr>
        <p:spPr>
          <a:xfrm>
            <a:off x="9883430" y="4000500"/>
            <a:ext cx="70329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6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사락사락</a:t>
            </a:r>
            <a:endParaRPr lang="en-US" altLang="ko-KR" sz="36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36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36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책을 넘기는 소리의 순 우리말</a:t>
            </a:r>
            <a:r>
              <a:rPr lang="en-US" altLang="ko-KR" sz="36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  <a:p>
            <a:pPr lvl="1"/>
            <a:endParaRPr lang="en-US" altLang="ko-KR" sz="36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36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ko-KR" altLang="en-US" sz="3600" b="1" dirty="0">
                <a:solidFill>
                  <a:srgbClr val="5E503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詞樂</a:t>
            </a:r>
            <a:endParaRPr lang="en-US" altLang="ko-KR" sz="3600" b="1" dirty="0">
              <a:solidFill>
                <a:srgbClr val="5E503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lvl="1"/>
            <a:r>
              <a:rPr lang="en-US" altLang="ko-KR" sz="36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36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글 사 </a:t>
            </a:r>
            <a:r>
              <a:rPr lang="en-US" altLang="ko-KR" sz="36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+ </a:t>
            </a:r>
            <a:r>
              <a:rPr lang="ko-KR" altLang="en-US" sz="36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즐거울 </a:t>
            </a:r>
            <a:r>
              <a:rPr lang="ko-KR" altLang="en-US" sz="3600" dirty="0" err="1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락</a:t>
            </a:r>
            <a:r>
              <a:rPr lang="en-US" altLang="ko-KR" sz="36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83D06C-744F-4606-B660-04FD1DE5F2FB}"/>
              </a:ext>
            </a:extLst>
          </p:cNvPr>
          <p:cNvSpPr/>
          <p:nvPr/>
        </p:nvSpPr>
        <p:spPr>
          <a:xfrm>
            <a:off x="0" y="8877300"/>
            <a:ext cx="18288000" cy="1416021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CCA702D1-473F-4514-8AD7-FD366067C656}"/>
              </a:ext>
            </a:extLst>
          </p:cNvPr>
          <p:cNvSpPr/>
          <p:nvPr/>
        </p:nvSpPr>
        <p:spPr>
          <a:xfrm>
            <a:off x="0" y="4506"/>
            <a:ext cx="5562600" cy="10282494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3733800" y="1374541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기획의도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733800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2">
                    <a:lumMod val="9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01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C68F1-1774-41DA-BBEA-00E99C57DD31}"/>
              </a:ext>
            </a:extLst>
          </p:cNvPr>
          <p:cNvSpPr txBox="1"/>
          <p:nvPr/>
        </p:nvSpPr>
        <p:spPr>
          <a:xfrm>
            <a:off x="4343400" y="941070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사락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詞樂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341B9F33-25B3-451A-BDB5-55CA0048D343}"/>
              </a:ext>
            </a:extLst>
          </p:cNvPr>
          <p:cNvSpPr txBox="1"/>
          <p:nvPr/>
        </p:nvSpPr>
        <p:spPr>
          <a:xfrm>
            <a:off x="3733800" y="3505577"/>
            <a:ext cx="16300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>
                <a:solidFill>
                  <a:srgbClr val="DDD9C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서비스 소개</a:t>
            </a:r>
            <a:endParaRPr lang="en-US" dirty="0">
              <a:solidFill>
                <a:srgbClr val="DDD9C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7" name="Object 89">
            <a:extLst>
              <a:ext uri="{FF2B5EF4-FFF2-40B4-BE49-F238E27FC236}">
                <a16:creationId xmlns:a16="http://schemas.microsoft.com/office/drawing/2014/main" id="{28F1EB25-AD97-4DEA-8A49-F8D7FAC9A252}"/>
              </a:ext>
            </a:extLst>
          </p:cNvPr>
          <p:cNvSpPr txBox="1"/>
          <p:nvPr/>
        </p:nvSpPr>
        <p:spPr>
          <a:xfrm>
            <a:off x="3733800" y="2649887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DDD9C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02</a:t>
            </a:r>
            <a:endParaRPr lang="en-US" dirty="0">
              <a:solidFill>
                <a:srgbClr val="DDD9C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1" name="Object 5">
            <a:extLst>
              <a:ext uri="{FF2B5EF4-FFF2-40B4-BE49-F238E27FC236}">
                <a16:creationId xmlns:a16="http://schemas.microsoft.com/office/drawing/2014/main" id="{6F5B58DF-5F7D-41B0-990B-488FB47D4260}"/>
              </a:ext>
            </a:extLst>
          </p:cNvPr>
          <p:cNvSpPr txBox="1"/>
          <p:nvPr/>
        </p:nvSpPr>
        <p:spPr>
          <a:xfrm>
            <a:off x="3780199" y="5594995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DDD9C3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산출물</a:t>
            </a:r>
            <a:endParaRPr lang="en-US" dirty="0">
              <a:solidFill>
                <a:srgbClr val="DDD9C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2" name="Object 89">
            <a:extLst>
              <a:ext uri="{FF2B5EF4-FFF2-40B4-BE49-F238E27FC236}">
                <a16:creationId xmlns:a16="http://schemas.microsoft.com/office/drawing/2014/main" id="{F4D384BB-3E0C-4950-BAF9-4E6DA9A1C91C}"/>
              </a:ext>
            </a:extLst>
          </p:cNvPr>
          <p:cNvSpPr txBox="1"/>
          <p:nvPr/>
        </p:nvSpPr>
        <p:spPr>
          <a:xfrm>
            <a:off x="3780199" y="4739305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DDD9C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03</a:t>
            </a:r>
            <a:endParaRPr lang="en-US" dirty="0">
              <a:solidFill>
                <a:srgbClr val="DDD9C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BB26F3-6179-44C5-B6C5-5653862944D3}"/>
              </a:ext>
            </a:extLst>
          </p:cNvPr>
          <p:cNvSpPr txBox="1"/>
          <p:nvPr/>
        </p:nvSpPr>
        <p:spPr>
          <a:xfrm>
            <a:off x="808399" y="7684413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마무리</a:t>
            </a:r>
            <a:endParaRPr lang="en-US" altLang="ko-KR" sz="2200" kern="0" spc="-1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Noto Sans CJK KR Light" pitchFamily="34" charset="0"/>
            </a:endParaRPr>
          </a:p>
        </p:txBody>
      </p:sp>
      <p:sp>
        <p:nvSpPr>
          <p:cNvPr id="87" name="Object 89">
            <a:extLst>
              <a:ext uri="{FF2B5EF4-FFF2-40B4-BE49-F238E27FC236}">
                <a16:creationId xmlns:a16="http://schemas.microsoft.com/office/drawing/2014/main" id="{2BEA4987-4C03-4CC0-A87B-589675DADECD}"/>
              </a:ext>
            </a:extLst>
          </p:cNvPr>
          <p:cNvSpPr txBox="1"/>
          <p:nvPr/>
        </p:nvSpPr>
        <p:spPr>
          <a:xfrm>
            <a:off x="808399" y="6828723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04</a:t>
            </a:r>
            <a:endParaRPr lang="en-US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07A173-80CD-400A-B1BC-AB9456602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331797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37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2FF083D2-DC9D-4F13-8220-146B3FF5442F}"/>
              </a:ext>
            </a:extLst>
          </p:cNvPr>
          <p:cNvSpPr>
            <a:spLocks noChangeAspect="1"/>
          </p:cNvSpPr>
          <p:nvPr/>
        </p:nvSpPr>
        <p:spPr>
          <a:xfrm>
            <a:off x="304800" y="190500"/>
            <a:ext cx="1440000" cy="1440000"/>
          </a:xfrm>
          <a:prstGeom prst="ellipse">
            <a:avLst/>
          </a:prstGeom>
          <a:solidFill>
            <a:srgbClr val="DDD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CA100FD-55B5-43EC-A259-A7FCBD8F7D39}"/>
              </a:ext>
            </a:extLst>
          </p:cNvPr>
          <p:cNvSpPr>
            <a:spLocks noChangeAspect="1"/>
          </p:cNvSpPr>
          <p:nvPr/>
        </p:nvSpPr>
        <p:spPr>
          <a:xfrm>
            <a:off x="457200" y="342900"/>
            <a:ext cx="1440000" cy="1440000"/>
          </a:xfrm>
          <a:prstGeom prst="ellipse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bject 22"/>
          <p:cNvSpPr txBox="1"/>
          <p:nvPr/>
        </p:nvSpPr>
        <p:spPr>
          <a:xfrm>
            <a:off x="808399" y="1374541"/>
            <a:ext cx="10126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5E503F"/>
                </a:solidFill>
                <a:latin typeface="a옛날사진관5"/>
                <a:ea typeface="a옛날사진관3" panose="02020600000000000000" pitchFamily="18" charset="-127"/>
                <a:cs typeface="Noto Sans CJK KR Light" pitchFamily="34" charset="0"/>
              </a:rPr>
              <a:t>마무리</a:t>
            </a:r>
            <a:endParaRPr lang="en-US" dirty="0">
              <a:latin typeface="a옛날사진관5"/>
              <a:ea typeface="a옛날사진관3" panose="02020600000000000000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8399" y="518851"/>
            <a:ext cx="1492410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5E503F"/>
                </a:solidFill>
                <a:latin typeface="a옛날사진관5"/>
                <a:ea typeface="a옛날사진관4" panose="02020600000000000000" pitchFamily="18" charset="-127"/>
                <a:cs typeface="Noto Sans CJK KR Light" pitchFamily="34" charset="0"/>
              </a:rPr>
              <a:t>04</a:t>
            </a:r>
            <a:endParaRPr lang="en-US" dirty="0">
              <a:latin typeface="a옛날사진관5"/>
              <a:ea typeface="a옛날사진관4" panose="02020600000000000000" pitchFamily="18" charset="-127"/>
            </a:endParaRPr>
          </a:p>
        </p:txBody>
      </p:sp>
      <p:grpSp>
        <p:nvGrpSpPr>
          <p:cNvPr id="2078" name="그룹 2077">
            <a:extLst>
              <a:ext uri="{FF2B5EF4-FFF2-40B4-BE49-F238E27FC236}">
                <a16:creationId xmlns:a16="http://schemas.microsoft.com/office/drawing/2014/main" id="{790D1113-20AA-5A39-228F-E63D531325B0}"/>
              </a:ext>
            </a:extLst>
          </p:cNvPr>
          <p:cNvGrpSpPr/>
          <p:nvPr/>
        </p:nvGrpSpPr>
        <p:grpSpPr>
          <a:xfrm>
            <a:off x="6375684" y="4894699"/>
            <a:ext cx="2446690" cy="2738192"/>
            <a:chOff x="6433931" y="4943938"/>
            <a:chExt cx="2446690" cy="2738192"/>
          </a:xfrm>
        </p:grpSpPr>
        <p:pic>
          <p:nvPicPr>
            <p:cNvPr id="2127" name="Object 8">
              <a:extLst>
                <a:ext uri="{FF2B5EF4-FFF2-40B4-BE49-F238E27FC236}">
                  <a16:creationId xmlns:a16="http://schemas.microsoft.com/office/drawing/2014/main" id="{6C0C5A2F-1FD0-A517-9A54-009440B60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3931" y="4943938"/>
              <a:ext cx="2446690" cy="2738192"/>
            </a:xfrm>
            <a:prstGeom prst="rect">
              <a:avLst/>
            </a:prstGeom>
          </p:spPr>
        </p:pic>
      </p:grpSp>
      <p:grpSp>
        <p:nvGrpSpPr>
          <p:cNvPr id="2079" name="그룹 2078">
            <a:extLst>
              <a:ext uri="{FF2B5EF4-FFF2-40B4-BE49-F238E27FC236}">
                <a16:creationId xmlns:a16="http://schemas.microsoft.com/office/drawing/2014/main" id="{62E0B397-DE47-B4B9-54D6-234F25B5B0B3}"/>
              </a:ext>
            </a:extLst>
          </p:cNvPr>
          <p:cNvGrpSpPr/>
          <p:nvPr/>
        </p:nvGrpSpPr>
        <p:grpSpPr>
          <a:xfrm>
            <a:off x="3534105" y="4894699"/>
            <a:ext cx="2446690" cy="2738192"/>
            <a:chOff x="3592352" y="4943938"/>
            <a:chExt cx="2446690" cy="2738192"/>
          </a:xfrm>
        </p:grpSpPr>
        <p:pic>
          <p:nvPicPr>
            <p:cNvPr id="2126" name="Object 11">
              <a:extLst>
                <a:ext uri="{FF2B5EF4-FFF2-40B4-BE49-F238E27FC236}">
                  <a16:creationId xmlns:a16="http://schemas.microsoft.com/office/drawing/2014/main" id="{638C2CDA-7CDC-F2C6-3292-583B7F52C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2352" y="4943938"/>
              <a:ext cx="2446690" cy="2738192"/>
            </a:xfrm>
            <a:prstGeom prst="rect">
              <a:avLst/>
            </a:prstGeom>
          </p:spPr>
        </p:pic>
      </p:grpSp>
      <p:grpSp>
        <p:nvGrpSpPr>
          <p:cNvPr id="2080" name="그룹 2079">
            <a:extLst>
              <a:ext uri="{FF2B5EF4-FFF2-40B4-BE49-F238E27FC236}">
                <a16:creationId xmlns:a16="http://schemas.microsoft.com/office/drawing/2014/main" id="{D3986418-4F21-7E63-1AE3-297E2EA04B77}"/>
              </a:ext>
            </a:extLst>
          </p:cNvPr>
          <p:cNvGrpSpPr/>
          <p:nvPr/>
        </p:nvGrpSpPr>
        <p:grpSpPr>
          <a:xfrm>
            <a:off x="9217264" y="4894699"/>
            <a:ext cx="2446690" cy="2738192"/>
            <a:chOff x="9275511" y="4943938"/>
            <a:chExt cx="2446690" cy="2738192"/>
          </a:xfrm>
        </p:grpSpPr>
        <p:pic>
          <p:nvPicPr>
            <p:cNvPr id="2125" name="Object 14">
              <a:extLst>
                <a:ext uri="{FF2B5EF4-FFF2-40B4-BE49-F238E27FC236}">
                  <a16:creationId xmlns:a16="http://schemas.microsoft.com/office/drawing/2014/main" id="{D7A308B7-D86F-ADAB-2D27-BC22F649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5511" y="4943938"/>
              <a:ext cx="2446690" cy="2738192"/>
            </a:xfrm>
            <a:prstGeom prst="rect">
              <a:avLst/>
            </a:prstGeom>
          </p:spPr>
        </p:pic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C699CDC9-ABD2-623D-465F-11D7C0A5B351}"/>
              </a:ext>
            </a:extLst>
          </p:cNvPr>
          <p:cNvGrpSpPr/>
          <p:nvPr/>
        </p:nvGrpSpPr>
        <p:grpSpPr>
          <a:xfrm>
            <a:off x="12058843" y="4894699"/>
            <a:ext cx="2446690" cy="2738192"/>
            <a:chOff x="12117090" y="4943938"/>
            <a:chExt cx="2446690" cy="2738192"/>
          </a:xfrm>
        </p:grpSpPr>
        <p:pic>
          <p:nvPicPr>
            <p:cNvPr id="2124" name="Object 17">
              <a:extLst>
                <a:ext uri="{FF2B5EF4-FFF2-40B4-BE49-F238E27FC236}">
                  <a16:creationId xmlns:a16="http://schemas.microsoft.com/office/drawing/2014/main" id="{F32B4742-26A5-D458-36DA-B10CCB31A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7090" y="4943938"/>
              <a:ext cx="2446690" cy="2738192"/>
            </a:xfrm>
            <a:prstGeom prst="rect">
              <a:avLst/>
            </a:prstGeom>
          </p:spPr>
        </p:pic>
      </p:grpSp>
      <p:grpSp>
        <p:nvGrpSpPr>
          <p:cNvPr id="2083" name="그룹 2082">
            <a:extLst>
              <a:ext uri="{FF2B5EF4-FFF2-40B4-BE49-F238E27FC236}">
                <a16:creationId xmlns:a16="http://schemas.microsoft.com/office/drawing/2014/main" id="{C3ABD088-2BA0-6BA1-D142-C84AB42746AD}"/>
              </a:ext>
            </a:extLst>
          </p:cNvPr>
          <p:cNvGrpSpPr/>
          <p:nvPr/>
        </p:nvGrpSpPr>
        <p:grpSpPr>
          <a:xfrm>
            <a:off x="2033120" y="4155581"/>
            <a:ext cx="8429533" cy="120893"/>
            <a:chOff x="2136595" y="4221813"/>
            <a:chExt cx="5551024" cy="133298"/>
          </a:xfrm>
        </p:grpSpPr>
        <p:pic>
          <p:nvPicPr>
            <p:cNvPr id="2122" name="Object 23">
              <a:extLst>
                <a:ext uri="{FF2B5EF4-FFF2-40B4-BE49-F238E27FC236}">
                  <a16:creationId xmlns:a16="http://schemas.microsoft.com/office/drawing/2014/main" id="{56F38E9E-4039-7E59-70BF-CB1B652DF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6595" y="4221813"/>
              <a:ext cx="5551024" cy="133298"/>
            </a:xfrm>
            <a:prstGeom prst="rect">
              <a:avLst/>
            </a:prstGeom>
          </p:spPr>
        </p:pic>
      </p:grpSp>
      <p:grpSp>
        <p:nvGrpSpPr>
          <p:cNvPr id="2084" name="그룹 2083">
            <a:extLst>
              <a:ext uri="{FF2B5EF4-FFF2-40B4-BE49-F238E27FC236}">
                <a16:creationId xmlns:a16="http://schemas.microsoft.com/office/drawing/2014/main" id="{5EE17FF0-34DC-3215-FE58-B34DABFF934F}"/>
              </a:ext>
            </a:extLst>
          </p:cNvPr>
          <p:cNvGrpSpPr/>
          <p:nvPr/>
        </p:nvGrpSpPr>
        <p:grpSpPr>
          <a:xfrm>
            <a:off x="4717713" y="4242582"/>
            <a:ext cx="134544" cy="694290"/>
            <a:chOff x="4775960" y="4291821"/>
            <a:chExt cx="134544" cy="694290"/>
          </a:xfrm>
        </p:grpSpPr>
        <p:pic>
          <p:nvPicPr>
            <p:cNvPr id="2121" name="Object 26">
              <a:extLst>
                <a:ext uri="{FF2B5EF4-FFF2-40B4-BE49-F238E27FC236}">
                  <a16:creationId xmlns:a16="http://schemas.microsoft.com/office/drawing/2014/main" id="{1E055599-D651-CCDC-0B0D-E6D457353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496087" y="4571694"/>
              <a:ext cx="694290" cy="134544"/>
            </a:xfrm>
            <a:prstGeom prst="rect">
              <a:avLst/>
            </a:prstGeom>
          </p:spPr>
        </p:pic>
      </p:grpSp>
      <p:grpSp>
        <p:nvGrpSpPr>
          <p:cNvPr id="2085" name="그룹 2084">
            <a:extLst>
              <a:ext uri="{FF2B5EF4-FFF2-40B4-BE49-F238E27FC236}">
                <a16:creationId xmlns:a16="http://schemas.microsoft.com/office/drawing/2014/main" id="{0B9B42F0-CB9D-E557-2EB9-D8F441EBED2B}"/>
              </a:ext>
            </a:extLst>
          </p:cNvPr>
          <p:cNvGrpSpPr/>
          <p:nvPr/>
        </p:nvGrpSpPr>
        <p:grpSpPr>
          <a:xfrm>
            <a:off x="7549536" y="4222933"/>
            <a:ext cx="127551" cy="700160"/>
            <a:chOff x="7607783" y="4272172"/>
            <a:chExt cx="127551" cy="700160"/>
          </a:xfrm>
        </p:grpSpPr>
        <p:pic>
          <p:nvPicPr>
            <p:cNvPr id="2120" name="Object 29">
              <a:extLst>
                <a:ext uri="{FF2B5EF4-FFF2-40B4-BE49-F238E27FC236}">
                  <a16:creationId xmlns:a16="http://schemas.microsoft.com/office/drawing/2014/main" id="{E2323ACD-9B05-320B-B723-FABEC3FA8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321479" y="4558476"/>
              <a:ext cx="700160" cy="127551"/>
            </a:xfrm>
            <a:prstGeom prst="rect">
              <a:avLst/>
            </a:prstGeom>
          </p:spPr>
        </p:pic>
      </p:grpSp>
      <p:grpSp>
        <p:nvGrpSpPr>
          <p:cNvPr id="2086" name="그룹 2085">
            <a:extLst>
              <a:ext uri="{FF2B5EF4-FFF2-40B4-BE49-F238E27FC236}">
                <a16:creationId xmlns:a16="http://schemas.microsoft.com/office/drawing/2014/main" id="{F6CA5C91-43D5-AA70-5207-7122ED3E3721}"/>
              </a:ext>
            </a:extLst>
          </p:cNvPr>
          <p:cNvGrpSpPr/>
          <p:nvPr/>
        </p:nvGrpSpPr>
        <p:grpSpPr>
          <a:xfrm>
            <a:off x="10377692" y="4236033"/>
            <a:ext cx="127896" cy="687740"/>
            <a:chOff x="10435939" y="4285272"/>
            <a:chExt cx="127896" cy="687740"/>
          </a:xfrm>
        </p:grpSpPr>
        <p:pic>
          <p:nvPicPr>
            <p:cNvPr id="2119" name="Object 32">
              <a:extLst>
                <a:ext uri="{FF2B5EF4-FFF2-40B4-BE49-F238E27FC236}">
                  <a16:creationId xmlns:a16="http://schemas.microsoft.com/office/drawing/2014/main" id="{314D864A-D98B-B064-9059-11E82E491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156017" y="4565194"/>
              <a:ext cx="687740" cy="127896"/>
            </a:xfrm>
            <a:prstGeom prst="rect">
              <a:avLst/>
            </a:prstGeom>
          </p:spPr>
        </p:pic>
      </p:grpSp>
      <p:grpSp>
        <p:nvGrpSpPr>
          <p:cNvPr id="2087" name="그룹 2086">
            <a:extLst>
              <a:ext uri="{FF2B5EF4-FFF2-40B4-BE49-F238E27FC236}">
                <a16:creationId xmlns:a16="http://schemas.microsoft.com/office/drawing/2014/main" id="{DEA9A719-7B9B-9635-D474-7E39F469E133}"/>
              </a:ext>
            </a:extLst>
          </p:cNvPr>
          <p:cNvGrpSpPr/>
          <p:nvPr/>
        </p:nvGrpSpPr>
        <p:grpSpPr>
          <a:xfrm>
            <a:off x="13203737" y="4236033"/>
            <a:ext cx="132459" cy="687740"/>
            <a:chOff x="13261984" y="4285272"/>
            <a:chExt cx="132459" cy="687740"/>
          </a:xfrm>
        </p:grpSpPr>
        <p:pic>
          <p:nvPicPr>
            <p:cNvPr id="2118" name="Object 35">
              <a:extLst>
                <a:ext uri="{FF2B5EF4-FFF2-40B4-BE49-F238E27FC236}">
                  <a16:creationId xmlns:a16="http://schemas.microsoft.com/office/drawing/2014/main" id="{BD7353C4-64D8-6C99-BEBC-B84B887D0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2984344" y="4562912"/>
              <a:ext cx="687740" cy="132459"/>
            </a:xfrm>
            <a:prstGeom prst="rect">
              <a:avLst/>
            </a:prstGeom>
          </p:spPr>
        </p:pic>
      </p:grpSp>
      <p:grpSp>
        <p:nvGrpSpPr>
          <p:cNvPr id="2088" name="그룹 2087">
            <a:extLst>
              <a:ext uri="{FF2B5EF4-FFF2-40B4-BE49-F238E27FC236}">
                <a16:creationId xmlns:a16="http://schemas.microsoft.com/office/drawing/2014/main" id="{A1C70FF7-A488-C725-41EA-A196EE24BEA0}"/>
              </a:ext>
            </a:extLst>
          </p:cNvPr>
          <p:cNvGrpSpPr/>
          <p:nvPr/>
        </p:nvGrpSpPr>
        <p:grpSpPr>
          <a:xfrm>
            <a:off x="6935630" y="1786067"/>
            <a:ext cx="4369127" cy="1118023"/>
            <a:chOff x="2658669" y="2683979"/>
            <a:chExt cx="4369127" cy="1118023"/>
          </a:xfrm>
        </p:grpSpPr>
        <p:pic>
          <p:nvPicPr>
            <p:cNvPr id="2117" name="Object 38">
              <a:extLst>
                <a:ext uri="{FF2B5EF4-FFF2-40B4-BE49-F238E27FC236}">
                  <a16:creationId xmlns:a16="http://schemas.microsoft.com/office/drawing/2014/main" id="{42A76412-E187-9B64-E8DE-FC37F163F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8669" y="2683979"/>
              <a:ext cx="4369127" cy="1118023"/>
            </a:xfrm>
            <a:prstGeom prst="rect">
              <a:avLst/>
            </a:prstGeom>
          </p:spPr>
        </p:pic>
      </p:grpSp>
      <p:sp>
        <p:nvSpPr>
          <p:cNvPr id="2089" name="Object 41">
            <a:extLst>
              <a:ext uri="{FF2B5EF4-FFF2-40B4-BE49-F238E27FC236}">
                <a16:creationId xmlns:a16="http://schemas.microsoft.com/office/drawing/2014/main" id="{3AB36F39-26DB-384C-4D3B-33833599C754}"/>
              </a:ext>
            </a:extLst>
          </p:cNvPr>
          <p:cNvSpPr txBox="1"/>
          <p:nvPr/>
        </p:nvSpPr>
        <p:spPr>
          <a:xfrm>
            <a:off x="6150353" y="1861395"/>
            <a:ext cx="593967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5600" kern="0" spc="-400" dirty="0">
                <a:solidFill>
                  <a:srgbClr val="F8D56F"/>
                </a:solidFill>
                <a:latin typeface="a옛날사진관5"/>
              </a:rPr>
              <a:t>팀원소개</a:t>
            </a:r>
            <a:endParaRPr lang="en-US" dirty="0">
              <a:latin typeface="a옛날사진관5"/>
            </a:endParaRPr>
          </a:p>
        </p:txBody>
      </p:sp>
      <p:sp>
        <p:nvSpPr>
          <p:cNvPr id="2090" name="Object 42">
            <a:extLst>
              <a:ext uri="{FF2B5EF4-FFF2-40B4-BE49-F238E27FC236}">
                <a16:creationId xmlns:a16="http://schemas.microsoft.com/office/drawing/2014/main" id="{BF12419C-B4B7-F52E-A160-90FFAFC2CE5C}"/>
              </a:ext>
            </a:extLst>
          </p:cNvPr>
          <p:cNvSpPr txBox="1"/>
          <p:nvPr/>
        </p:nvSpPr>
        <p:spPr>
          <a:xfrm>
            <a:off x="3032761" y="5267810"/>
            <a:ext cx="3449377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700" kern="0" spc="-200" dirty="0" err="1">
                <a:solidFill>
                  <a:srgbClr val="515050"/>
                </a:solidFill>
                <a:latin typeface="a옛날사진관5"/>
                <a:cs typeface="BM HANNA" pitchFamily="34" charset="0"/>
              </a:rPr>
              <a:t>남궁준</a:t>
            </a:r>
            <a:endParaRPr lang="en-US" dirty="0">
              <a:latin typeface="a옛날사진관5"/>
            </a:endParaRPr>
          </a:p>
        </p:txBody>
      </p:sp>
      <p:sp>
        <p:nvSpPr>
          <p:cNvPr id="2091" name="Object 43">
            <a:extLst>
              <a:ext uri="{FF2B5EF4-FFF2-40B4-BE49-F238E27FC236}">
                <a16:creationId xmlns:a16="http://schemas.microsoft.com/office/drawing/2014/main" id="{7AEEC74F-1CC9-9910-25B2-85C4D5B339D5}"/>
              </a:ext>
            </a:extLst>
          </p:cNvPr>
          <p:cNvSpPr txBox="1"/>
          <p:nvPr/>
        </p:nvSpPr>
        <p:spPr>
          <a:xfrm>
            <a:off x="5800788" y="5267810"/>
            <a:ext cx="3449377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700" kern="0" spc="-200" dirty="0">
                <a:solidFill>
                  <a:srgbClr val="515050"/>
                </a:solidFill>
                <a:latin typeface="a옛날사진관5"/>
                <a:cs typeface="BM HANNA" pitchFamily="34" charset="0"/>
              </a:rPr>
              <a:t>신민아</a:t>
            </a:r>
            <a:endParaRPr lang="en-US" dirty="0">
              <a:latin typeface="a옛날사진관5"/>
            </a:endParaRPr>
          </a:p>
        </p:txBody>
      </p:sp>
      <p:sp>
        <p:nvSpPr>
          <p:cNvPr id="2092" name="Object 44">
            <a:extLst>
              <a:ext uri="{FF2B5EF4-FFF2-40B4-BE49-F238E27FC236}">
                <a16:creationId xmlns:a16="http://schemas.microsoft.com/office/drawing/2014/main" id="{24A40036-141C-5EC4-2B90-D4EB5D8D8F28}"/>
              </a:ext>
            </a:extLst>
          </p:cNvPr>
          <p:cNvSpPr txBox="1"/>
          <p:nvPr/>
        </p:nvSpPr>
        <p:spPr>
          <a:xfrm>
            <a:off x="8789473" y="5267810"/>
            <a:ext cx="3449377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700" kern="0" spc="-200" dirty="0" err="1">
                <a:solidFill>
                  <a:srgbClr val="515050"/>
                </a:solidFill>
                <a:latin typeface="a옛날사진관5"/>
                <a:cs typeface="BM HANNA" pitchFamily="34" charset="0"/>
              </a:rPr>
              <a:t>이경준</a:t>
            </a:r>
            <a:endParaRPr lang="en-US" dirty="0">
              <a:latin typeface="a옛날사진관5"/>
            </a:endParaRPr>
          </a:p>
        </p:txBody>
      </p:sp>
      <p:sp>
        <p:nvSpPr>
          <p:cNvPr id="2093" name="Object 45">
            <a:extLst>
              <a:ext uri="{FF2B5EF4-FFF2-40B4-BE49-F238E27FC236}">
                <a16:creationId xmlns:a16="http://schemas.microsoft.com/office/drawing/2014/main" id="{D14EACA2-BFD4-15A7-446E-AF77B0A15ED1}"/>
              </a:ext>
            </a:extLst>
          </p:cNvPr>
          <p:cNvSpPr txBox="1"/>
          <p:nvPr/>
        </p:nvSpPr>
        <p:spPr>
          <a:xfrm>
            <a:off x="11556740" y="5267810"/>
            <a:ext cx="3449377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700" kern="0" spc="-200" dirty="0">
                <a:solidFill>
                  <a:srgbClr val="515050"/>
                </a:solidFill>
                <a:latin typeface="a옛날사진관5"/>
                <a:cs typeface="BM HANNA" pitchFamily="34" charset="0"/>
              </a:rPr>
              <a:t>양소정</a:t>
            </a:r>
            <a:endParaRPr lang="en-US" dirty="0">
              <a:latin typeface="a옛날사진관5"/>
            </a:endParaRPr>
          </a:p>
        </p:txBody>
      </p:sp>
      <p:sp>
        <p:nvSpPr>
          <p:cNvPr id="2094" name="Object 46">
            <a:extLst>
              <a:ext uri="{FF2B5EF4-FFF2-40B4-BE49-F238E27FC236}">
                <a16:creationId xmlns:a16="http://schemas.microsoft.com/office/drawing/2014/main" id="{FEC04FFC-272F-DD93-30D4-6293CAFC3F38}"/>
              </a:ext>
            </a:extLst>
          </p:cNvPr>
          <p:cNvSpPr txBox="1"/>
          <p:nvPr/>
        </p:nvSpPr>
        <p:spPr>
          <a:xfrm>
            <a:off x="3437191" y="6118208"/>
            <a:ext cx="2695589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kern="0" spc="-100" dirty="0">
                <a:solidFill>
                  <a:srgbClr val="676767"/>
                </a:solidFill>
                <a:latin typeface="a옛날사진관5"/>
                <a:cs typeface="BM HANNA" pitchFamily="34" charset="0"/>
              </a:rPr>
              <a:t>FE/BE</a:t>
            </a:r>
          </a:p>
          <a:p>
            <a:pPr algn="ctr"/>
            <a:r>
              <a:rPr lang="en-US" sz="2100" kern="0" spc="-100" dirty="0">
                <a:solidFill>
                  <a:srgbClr val="676767"/>
                </a:solidFill>
                <a:latin typeface="a옛날사진관5"/>
              </a:rPr>
              <a:t>CI/CD</a:t>
            </a:r>
          </a:p>
          <a:p>
            <a:pPr algn="ctr"/>
            <a:r>
              <a:rPr lang="ko-KR" altLang="en-US" sz="2100" kern="0" spc="-100" dirty="0">
                <a:solidFill>
                  <a:srgbClr val="676767"/>
                </a:solidFill>
                <a:latin typeface="a옛날사진관5"/>
              </a:rPr>
              <a:t>데이터가공</a:t>
            </a:r>
            <a:endParaRPr lang="en-US" dirty="0">
              <a:latin typeface="a옛날사진관5"/>
            </a:endParaRPr>
          </a:p>
        </p:txBody>
      </p:sp>
      <p:sp>
        <p:nvSpPr>
          <p:cNvPr id="2095" name="Object 47">
            <a:extLst>
              <a:ext uri="{FF2B5EF4-FFF2-40B4-BE49-F238E27FC236}">
                <a16:creationId xmlns:a16="http://schemas.microsoft.com/office/drawing/2014/main" id="{3EDE8CAE-4D79-3F24-691B-7FF81CF26AB7}"/>
              </a:ext>
            </a:extLst>
          </p:cNvPr>
          <p:cNvSpPr txBox="1"/>
          <p:nvPr/>
        </p:nvSpPr>
        <p:spPr>
          <a:xfrm>
            <a:off x="6329293" y="6118208"/>
            <a:ext cx="2695589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kern="0" spc="-100" dirty="0">
                <a:solidFill>
                  <a:srgbClr val="676767"/>
                </a:solidFill>
                <a:latin typeface="a옛날사진관5"/>
                <a:cs typeface="BM HANNA" pitchFamily="34" charset="0"/>
              </a:rPr>
              <a:t>Leader </a:t>
            </a:r>
          </a:p>
          <a:p>
            <a:pPr algn="ctr"/>
            <a:r>
              <a:rPr lang="en-US" dirty="0">
                <a:latin typeface="a옛날사진관5"/>
              </a:rPr>
              <a:t>FE/BE</a:t>
            </a:r>
          </a:p>
          <a:p>
            <a:pPr algn="ctr"/>
            <a:r>
              <a:rPr lang="en-US" dirty="0">
                <a:latin typeface="a옛날사진관5"/>
              </a:rPr>
              <a:t>Hadoop</a:t>
            </a:r>
          </a:p>
          <a:p>
            <a:pPr algn="ctr"/>
            <a:r>
              <a:rPr lang="ko-KR" altLang="en-US" dirty="0">
                <a:latin typeface="a옛날사진관5"/>
              </a:rPr>
              <a:t>데이터 수집</a:t>
            </a:r>
            <a:r>
              <a:rPr lang="en-US" altLang="ko-KR" dirty="0">
                <a:latin typeface="a옛날사진관5"/>
              </a:rPr>
              <a:t>/</a:t>
            </a:r>
            <a:r>
              <a:rPr lang="ko-KR" altLang="en-US" dirty="0">
                <a:latin typeface="a옛날사진관5"/>
              </a:rPr>
              <a:t>가공</a:t>
            </a:r>
            <a:endParaRPr lang="en-US" dirty="0">
              <a:latin typeface="a옛날사진관5"/>
            </a:endParaRPr>
          </a:p>
        </p:txBody>
      </p:sp>
      <p:sp>
        <p:nvSpPr>
          <p:cNvPr id="2096" name="Object 48">
            <a:extLst>
              <a:ext uri="{FF2B5EF4-FFF2-40B4-BE49-F238E27FC236}">
                <a16:creationId xmlns:a16="http://schemas.microsoft.com/office/drawing/2014/main" id="{7154A43C-0146-BB8F-D05D-A22B1B63C14A}"/>
              </a:ext>
            </a:extLst>
          </p:cNvPr>
          <p:cNvSpPr txBox="1"/>
          <p:nvPr/>
        </p:nvSpPr>
        <p:spPr>
          <a:xfrm>
            <a:off x="9157793" y="6118208"/>
            <a:ext cx="2695589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kern="0" spc="-100" dirty="0">
                <a:solidFill>
                  <a:srgbClr val="676767"/>
                </a:solidFill>
                <a:latin typeface="a옛날사진관5"/>
              </a:rPr>
              <a:t>FE/BE</a:t>
            </a:r>
          </a:p>
          <a:p>
            <a:pPr algn="ctr"/>
            <a:r>
              <a:rPr lang="ko-KR" altLang="en-US" sz="2100" kern="0" spc="-100" dirty="0">
                <a:solidFill>
                  <a:srgbClr val="676767"/>
                </a:solidFill>
                <a:latin typeface="a옛날사진관5"/>
              </a:rPr>
              <a:t>데이터가공</a:t>
            </a:r>
            <a:endParaRPr lang="en-US" altLang="ko-KR" sz="2100" kern="0" spc="-100" dirty="0">
              <a:solidFill>
                <a:srgbClr val="676767"/>
              </a:solidFill>
              <a:latin typeface="a옛날사진관5"/>
            </a:endParaRPr>
          </a:p>
          <a:p>
            <a:pPr algn="ctr"/>
            <a:r>
              <a:rPr lang="en-US" sz="2100" kern="0" spc="-100" dirty="0">
                <a:solidFill>
                  <a:srgbClr val="676767"/>
                </a:solidFill>
                <a:latin typeface="a옛날사진관5"/>
              </a:rPr>
              <a:t>UCC</a:t>
            </a:r>
            <a:endParaRPr lang="en-US" dirty="0">
              <a:latin typeface="a옛날사진관5"/>
            </a:endParaRPr>
          </a:p>
        </p:txBody>
      </p:sp>
      <p:sp>
        <p:nvSpPr>
          <p:cNvPr id="2097" name="Object 49">
            <a:extLst>
              <a:ext uri="{FF2B5EF4-FFF2-40B4-BE49-F238E27FC236}">
                <a16:creationId xmlns:a16="http://schemas.microsoft.com/office/drawing/2014/main" id="{BE9B17EB-549D-28FA-5398-872164306839}"/>
              </a:ext>
            </a:extLst>
          </p:cNvPr>
          <p:cNvSpPr txBox="1"/>
          <p:nvPr/>
        </p:nvSpPr>
        <p:spPr>
          <a:xfrm>
            <a:off x="11796218" y="6118208"/>
            <a:ext cx="3079956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kern="0" spc="-100" dirty="0">
                <a:solidFill>
                  <a:srgbClr val="676767"/>
                </a:solidFill>
                <a:latin typeface="a옛날사진관5"/>
                <a:cs typeface="BM HANNA" pitchFamily="34" charset="0"/>
              </a:rPr>
              <a:t>FE/BE</a:t>
            </a:r>
          </a:p>
          <a:p>
            <a:pPr algn="ctr"/>
            <a:r>
              <a:rPr lang="ko-KR" altLang="en-US" sz="2100" kern="0" spc="-100" dirty="0">
                <a:solidFill>
                  <a:srgbClr val="676767"/>
                </a:solidFill>
                <a:latin typeface="a옛날사진관5"/>
              </a:rPr>
              <a:t>데이터가공</a:t>
            </a:r>
            <a:endParaRPr lang="en-US" dirty="0">
              <a:latin typeface="a옛날사진관5"/>
            </a:endParaRPr>
          </a:p>
        </p:txBody>
      </p:sp>
      <p:grpSp>
        <p:nvGrpSpPr>
          <p:cNvPr id="2098" name="그룹 2097">
            <a:extLst>
              <a:ext uri="{FF2B5EF4-FFF2-40B4-BE49-F238E27FC236}">
                <a16:creationId xmlns:a16="http://schemas.microsoft.com/office/drawing/2014/main" id="{F68A2D8F-E7BF-9021-76DB-CDA759A4518E}"/>
              </a:ext>
            </a:extLst>
          </p:cNvPr>
          <p:cNvGrpSpPr/>
          <p:nvPr/>
        </p:nvGrpSpPr>
        <p:grpSpPr>
          <a:xfrm>
            <a:off x="2011076" y="4229683"/>
            <a:ext cx="134544" cy="694290"/>
            <a:chOff x="2069323" y="4278922"/>
            <a:chExt cx="134544" cy="694290"/>
          </a:xfrm>
        </p:grpSpPr>
        <p:pic>
          <p:nvPicPr>
            <p:cNvPr id="2116" name="Object 50">
              <a:extLst>
                <a:ext uri="{FF2B5EF4-FFF2-40B4-BE49-F238E27FC236}">
                  <a16:creationId xmlns:a16="http://schemas.microsoft.com/office/drawing/2014/main" id="{67E74023-D515-134D-1627-5F14DA0C6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789450" y="4558795"/>
              <a:ext cx="694290" cy="134544"/>
            </a:xfrm>
            <a:prstGeom prst="rect">
              <a:avLst/>
            </a:prstGeom>
          </p:spPr>
        </p:pic>
      </p:grpSp>
      <p:grpSp>
        <p:nvGrpSpPr>
          <p:cNvPr id="2099" name="그룹 2098">
            <a:extLst>
              <a:ext uri="{FF2B5EF4-FFF2-40B4-BE49-F238E27FC236}">
                <a16:creationId xmlns:a16="http://schemas.microsoft.com/office/drawing/2014/main" id="{DDB3274D-114B-9D44-E083-60E2706B0EAA}"/>
              </a:ext>
            </a:extLst>
          </p:cNvPr>
          <p:cNvGrpSpPr/>
          <p:nvPr/>
        </p:nvGrpSpPr>
        <p:grpSpPr>
          <a:xfrm>
            <a:off x="15790566" y="4236033"/>
            <a:ext cx="132459" cy="687740"/>
            <a:chOff x="15848813" y="4285272"/>
            <a:chExt cx="132459" cy="687740"/>
          </a:xfrm>
        </p:grpSpPr>
        <p:pic>
          <p:nvPicPr>
            <p:cNvPr id="2115" name="Object 53">
              <a:extLst>
                <a:ext uri="{FF2B5EF4-FFF2-40B4-BE49-F238E27FC236}">
                  <a16:creationId xmlns:a16="http://schemas.microsoft.com/office/drawing/2014/main" id="{51BF49BE-442D-0D5E-3F79-44458292C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5571173" y="4562912"/>
              <a:ext cx="687740" cy="132459"/>
            </a:xfrm>
            <a:prstGeom prst="rect">
              <a:avLst/>
            </a:prstGeom>
          </p:spPr>
        </p:pic>
      </p:grpSp>
      <p:grpSp>
        <p:nvGrpSpPr>
          <p:cNvPr id="2100" name="그룹 2099">
            <a:extLst>
              <a:ext uri="{FF2B5EF4-FFF2-40B4-BE49-F238E27FC236}">
                <a16:creationId xmlns:a16="http://schemas.microsoft.com/office/drawing/2014/main" id="{EBEF6FC7-7D89-2FE5-BA81-6DFBF53BCF4F}"/>
              </a:ext>
            </a:extLst>
          </p:cNvPr>
          <p:cNvGrpSpPr/>
          <p:nvPr/>
        </p:nvGrpSpPr>
        <p:grpSpPr>
          <a:xfrm>
            <a:off x="809775" y="4894699"/>
            <a:ext cx="2446690" cy="2738192"/>
            <a:chOff x="868022" y="4943938"/>
            <a:chExt cx="2446690" cy="2738192"/>
          </a:xfrm>
        </p:grpSpPr>
        <p:pic>
          <p:nvPicPr>
            <p:cNvPr id="2114" name="Object 56">
              <a:extLst>
                <a:ext uri="{FF2B5EF4-FFF2-40B4-BE49-F238E27FC236}">
                  <a16:creationId xmlns:a16="http://schemas.microsoft.com/office/drawing/2014/main" id="{1850D66B-EA00-AC5D-0441-6274CE4D4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022" y="4943938"/>
              <a:ext cx="2446690" cy="2738192"/>
            </a:xfrm>
            <a:prstGeom prst="rect">
              <a:avLst/>
            </a:prstGeom>
          </p:spPr>
        </p:pic>
      </p:grpSp>
      <p:sp>
        <p:nvSpPr>
          <p:cNvPr id="2101" name="Object 59">
            <a:extLst>
              <a:ext uri="{FF2B5EF4-FFF2-40B4-BE49-F238E27FC236}">
                <a16:creationId xmlns:a16="http://schemas.microsoft.com/office/drawing/2014/main" id="{E59A1533-B5F2-AD8A-5F0B-8C4E2F7DEA4C}"/>
              </a:ext>
            </a:extLst>
          </p:cNvPr>
          <p:cNvSpPr txBox="1"/>
          <p:nvPr/>
        </p:nvSpPr>
        <p:spPr>
          <a:xfrm>
            <a:off x="353659" y="5267810"/>
            <a:ext cx="3449377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700" kern="0" spc="-200" dirty="0">
                <a:solidFill>
                  <a:srgbClr val="515050"/>
                </a:solidFill>
                <a:latin typeface="a옛날사진관5"/>
                <a:cs typeface="BM HANNA" pitchFamily="34" charset="0"/>
              </a:rPr>
              <a:t>김창현</a:t>
            </a:r>
            <a:endParaRPr lang="en-US" dirty="0">
              <a:latin typeface="a옛날사진관5"/>
            </a:endParaRPr>
          </a:p>
        </p:txBody>
      </p:sp>
      <p:sp>
        <p:nvSpPr>
          <p:cNvPr id="2102" name="Object 60">
            <a:extLst>
              <a:ext uri="{FF2B5EF4-FFF2-40B4-BE49-F238E27FC236}">
                <a16:creationId xmlns:a16="http://schemas.microsoft.com/office/drawing/2014/main" id="{5F6520DF-A424-699F-1F0D-44043E207B8A}"/>
              </a:ext>
            </a:extLst>
          </p:cNvPr>
          <p:cNvSpPr txBox="1"/>
          <p:nvPr/>
        </p:nvSpPr>
        <p:spPr>
          <a:xfrm>
            <a:off x="660679" y="6118208"/>
            <a:ext cx="2695589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kern="0" spc="-100" dirty="0">
                <a:solidFill>
                  <a:srgbClr val="676767"/>
                </a:solidFill>
                <a:latin typeface="a옛날사진관5"/>
                <a:cs typeface="BM HANNA" pitchFamily="34" charset="0"/>
              </a:rPr>
              <a:t>FE</a:t>
            </a:r>
          </a:p>
          <a:p>
            <a:pPr algn="ctr"/>
            <a:r>
              <a:rPr lang="ko-KR" altLang="en-US" sz="2100" kern="0" spc="-100" dirty="0">
                <a:solidFill>
                  <a:srgbClr val="676767"/>
                </a:solidFill>
                <a:latin typeface="a옛날사진관5"/>
              </a:rPr>
              <a:t>디자인</a:t>
            </a:r>
            <a:endParaRPr lang="en-US" altLang="ko-KR" sz="2100" kern="0" spc="-100" dirty="0">
              <a:solidFill>
                <a:srgbClr val="676767"/>
              </a:solidFill>
              <a:latin typeface="a옛날사진관5"/>
            </a:endParaRPr>
          </a:p>
          <a:p>
            <a:pPr algn="ctr"/>
            <a:r>
              <a:rPr lang="ko-KR" altLang="en-US" sz="2100" kern="0" spc="-100" dirty="0">
                <a:solidFill>
                  <a:srgbClr val="676767"/>
                </a:solidFill>
                <a:latin typeface="a옛날사진관5"/>
              </a:rPr>
              <a:t>데이터 가공</a:t>
            </a:r>
            <a:endParaRPr lang="en-US" dirty="0">
              <a:latin typeface="a옛날사진관5"/>
            </a:endParaRPr>
          </a:p>
        </p:txBody>
      </p:sp>
      <p:grpSp>
        <p:nvGrpSpPr>
          <p:cNvPr id="2103" name="그룹 2102">
            <a:extLst>
              <a:ext uri="{FF2B5EF4-FFF2-40B4-BE49-F238E27FC236}">
                <a16:creationId xmlns:a16="http://schemas.microsoft.com/office/drawing/2014/main" id="{C4325D59-DC9C-E655-054D-73BB4105633A}"/>
              </a:ext>
            </a:extLst>
          </p:cNvPr>
          <p:cNvGrpSpPr/>
          <p:nvPr/>
        </p:nvGrpSpPr>
        <p:grpSpPr>
          <a:xfrm>
            <a:off x="14912755" y="4914069"/>
            <a:ext cx="2446690" cy="2738192"/>
            <a:chOff x="14971002" y="4963308"/>
            <a:chExt cx="2446690" cy="2738192"/>
          </a:xfrm>
        </p:grpSpPr>
        <p:pic>
          <p:nvPicPr>
            <p:cNvPr id="2113" name="Object 61">
              <a:extLst>
                <a:ext uri="{FF2B5EF4-FFF2-40B4-BE49-F238E27FC236}">
                  <a16:creationId xmlns:a16="http://schemas.microsoft.com/office/drawing/2014/main" id="{EBE2ED9C-E983-4C12-36E0-41A2F9319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71002" y="4963308"/>
              <a:ext cx="2446690" cy="2738192"/>
            </a:xfrm>
            <a:prstGeom prst="rect">
              <a:avLst/>
            </a:prstGeom>
          </p:spPr>
        </p:pic>
      </p:grpSp>
      <p:sp>
        <p:nvSpPr>
          <p:cNvPr id="2104" name="Object 64">
            <a:extLst>
              <a:ext uri="{FF2B5EF4-FFF2-40B4-BE49-F238E27FC236}">
                <a16:creationId xmlns:a16="http://schemas.microsoft.com/office/drawing/2014/main" id="{324A61FF-BE67-DF43-8806-2F0B36635F55}"/>
              </a:ext>
            </a:extLst>
          </p:cNvPr>
          <p:cNvSpPr txBox="1"/>
          <p:nvPr/>
        </p:nvSpPr>
        <p:spPr>
          <a:xfrm>
            <a:off x="14484964" y="5267810"/>
            <a:ext cx="3449377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700" kern="0" spc="-200" dirty="0">
                <a:solidFill>
                  <a:srgbClr val="515050"/>
                </a:solidFill>
                <a:latin typeface="a옛날사진관5"/>
                <a:cs typeface="BM HANNA" pitchFamily="34" charset="0"/>
              </a:rPr>
              <a:t>정다은</a:t>
            </a:r>
            <a:endParaRPr lang="en-US" dirty="0">
              <a:latin typeface="a옛날사진관5"/>
            </a:endParaRPr>
          </a:p>
        </p:txBody>
      </p:sp>
      <p:sp>
        <p:nvSpPr>
          <p:cNvPr id="2105" name="Object 65">
            <a:extLst>
              <a:ext uri="{FF2B5EF4-FFF2-40B4-BE49-F238E27FC236}">
                <a16:creationId xmlns:a16="http://schemas.microsoft.com/office/drawing/2014/main" id="{D400D6A3-B30F-D18C-F40F-12D3D37B114E}"/>
              </a:ext>
            </a:extLst>
          </p:cNvPr>
          <p:cNvSpPr txBox="1"/>
          <p:nvPr/>
        </p:nvSpPr>
        <p:spPr>
          <a:xfrm>
            <a:off x="14788306" y="6118208"/>
            <a:ext cx="269558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a옛날사진관5"/>
              </a:rPr>
              <a:t>FE/BE</a:t>
            </a:r>
          </a:p>
          <a:p>
            <a:pPr algn="ctr"/>
            <a:r>
              <a:rPr lang="ko-KR" altLang="en-US" dirty="0">
                <a:latin typeface="a옛날사진관5"/>
              </a:rPr>
              <a:t>데이터가공</a:t>
            </a:r>
            <a:endParaRPr lang="en-US" altLang="ko-KR" dirty="0">
              <a:latin typeface="a옛날사진관5"/>
            </a:endParaRPr>
          </a:p>
          <a:p>
            <a:pPr algn="ctr"/>
            <a:r>
              <a:rPr lang="ko-KR" altLang="en-US" dirty="0">
                <a:latin typeface="a옛날사진관5"/>
              </a:rPr>
              <a:t>디자인</a:t>
            </a:r>
            <a:endParaRPr lang="en-US" dirty="0">
              <a:latin typeface="a옛날사진관5"/>
            </a:endParaRPr>
          </a:p>
        </p:txBody>
      </p:sp>
      <p:grpSp>
        <p:nvGrpSpPr>
          <p:cNvPr id="2106" name="그룹 2105">
            <a:extLst>
              <a:ext uri="{FF2B5EF4-FFF2-40B4-BE49-F238E27FC236}">
                <a16:creationId xmlns:a16="http://schemas.microsoft.com/office/drawing/2014/main" id="{FECB11E9-8A65-4B2F-1ADE-F4302EDE0A33}"/>
              </a:ext>
            </a:extLst>
          </p:cNvPr>
          <p:cNvGrpSpPr/>
          <p:nvPr/>
        </p:nvGrpSpPr>
        <p:grpSpPr>
          <a:xfrm>
            <a:off x="8946481" y="2890829"/>
            <a:ext cx="173713" cy="1333665"/>
            <a:chOff x="13260331" y="3571248"/>
            <a:chExt cx="128462" cy="783862"/>
          </a:xfrm>
        </p:grpSpPr>
        <p:pic>
          <p:nvPicPr>
            <p:cNvPr id="2112" name="Object 66">
              <a:extLst>
                <a:ext uri="{FF2B5EF4-FFF2-40B4-BE49-F238E27FC236}">
                  <a16:creationId xmlns:a16="http://schemas.microsoft.com/office/drawing/2014/main" id="{CD302A35-A4F3-039C-B506-0037E5358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932631" y="3898948"/>
              <a:ext cx="783862" cy="128462"/>
            </a:xfrm>
            <a:prstGeom prst="rect">
              <a:avLst/>
            </a:prstGeom>
          </p:spPr>
        </p:pic>
      </p:grpSp>
      <p:grpSp>
        <p:nvGrpSpPr>
          <p:cNvPr id="2109" name="그룹 2108">
            <a:extLst>
              <a:ext uri="{FF2B5EF4-FFF2-40B4-BE49-F238E27FC236}">
                <a16:creationId xmlns:a16="http://schemas.microsoft.com/office/drawing/2014/main" id="{90D15966-28FB-5679-F41C-1DCEF0C53590}"/>
              </a:ext>
            </a:extLst>
          </p:cNvPr>
          <p:cNvGrpSpPr/>
          <p:nvPr/>
        </p:nvGrpSpPr>
        <p:grpSpPr>
          <a:xfrm>
            <a:off x="10434235" y="4150629"/>
            <a:ext cx="5428212" cy="133298"/>
            <a:chOff x="10486831" y="4221813"/>
            <a:chExt cx="5428212" cy="133298"/>
          </a:xfrm>
        </p:grpSpPr>
        <p:pic>
          <p:nvPicPr>
            <p:cNvPr id="2110" name="Object 73">
              <a:extLst>
                <a:ext uri="{FF2B5EF4-FFF2-40B4-BE49-F238E27FC236}">
                  <a16:creationId xmlns:a16="http://schemas.microsoft.com/office/drawing/2014/main" id="{5D3E4FB5-4E9C-227D-D7BE-47432496B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6831" y="4221813"/>
              <a:ext cx="5428212" cy="133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55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5E5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DD7FE5-1959-451A-80DA-B17806E88098}"/>
              </a:ext>
            </a:extLst>
          </p:cNvPr>
          <p:cNvSpPr/>
          <p:nvPr/>
        </p:nvSpPr>
        <p:spPr>
          <a:xfrm>
            <a:off x="0" y="6896100"/>
            <a:ext cx="18288000" cy="3397221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11"/>
          <p:cNvSpPr txBox="1"/>
          <p:nvPr/>
        </p:nvSpPr>
        <p:spPr>
          <a:xfrm>
            <a:off x="4029825" y="4368851"/>
            <a:ext cx="10226065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</a:rPr>
              <a:t>Q &amp; A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156C46A2-282C-4433-A577-04EFAEDB2F72}"/>
              </a:ext>
            </a:extLst>
          </p:cNvPr>
          <p:cNvSpPr txBox="1"/>
          <p:nvPr/>
        </p:nvSpPr>
        <p:spPr>
          <a:xfrm>
            <a:off x="16687800" y="9022259"/>
            <a:ext cx="14478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dirty="0">
                <a:solidFill>
                  <a:srgbClr val="DDD9C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사 </a:t>
            </a:r>
            <a:r>
              <a:rPr lang="ko-KR" altLang="en-US" sz="4400" dirty="0" err="1">
                <a:solidFill>
                  <a:srgbClr val="DDD9C3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락</a:t>
            </a:r>
            <a:endParaRPr lang="en-US" sz="4400" dirty="0">
              <a:solidFill>
                <a:srgbClr val="DDD9C3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CCA702D1-473F-4514-8AD7-FD366067C656}"/>
              </a:ext>
            </a:extLst>
          </p:cNvPr>
          <p:cNvSpPr/>
          <p:nvPr/>
        </p:nvSpPr>
        <p:spPr>
          <a:xfrm>
            <a:off x="0" y="4506"/>
            <a:ext cx="5562600" cy="10282494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808399" y="1374541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기획의도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08399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FFFFF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01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C68F1-1774-41DA-BBEA-00E99C57DD31}"/>
              </a:ext>
            </a:extLst>
          </p:cNvPr>
          <p:cNvSpPr txBox="1"/>
          <p:nvPr/>
        </p:nvSpPr>
        <p:spPr>
          <a:xfrm>
            <a:off x="4343400" y="941070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사락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詞樂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341B9F33-25B3-451A-BDB5-55CA0048D343}"/>
              </a:ext>
            </a:extLst>
          </p:cNvPr>
          <p:cNvSpPr txBox="1"/>
          <p:nvPr/>
        </p:nvSpPr>
        <p:spPr>
          <a:xfrm>
            <a:off x="3733800" y="3505577"/>
            <a:ext cx="16764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서비스 소개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7" name="Object 89">
            <a:extLst>
              <a:ext uri="{FF2B5EF4-FFF2-40B4-BE49-F238E27FC236}">
                <a16:creationId xmlns:a16="http://schemas.microsoft.com/office/drawing/2014/main" id="{28F1EB25-AD97-4DEA-8A49-F8D7FAC9A252}"/>
              </a:ext>
            </a:extLst>
          </p:cNvPr>
          <p:cNvSpPr txBox="1"/>
          <p:nvPr/>
        </p:nvSpPr>
        <p:spPr>
          <a:xfrm>
            <a:off x="3733800" y="2649887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2">
                    <a:lumMod val="9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02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1" name="Object 5">
            <a:extLst>
              <a:ext uri="{FF2B5EF4-FFF2-40B4-BE49-F238E27FC236}">
                <a16:creationId xmlns:a16="http://schemas.microsoft.com/office/drawing/2014/main" id="{6F5B58DF-5F7D-41B0-990B-488FB47D4260}"/>
              </a:ext>
            </a:extLst>
          </p:cNvPr>
          <p:cNvSpPr txBox="1"/>
          <p:nvPr/>
        </p:nvSpPr>
        <p:spPr>
          <a:xfrm>
            <a:off x="3733800" y="5594995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산출물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2" name="Object 89">
            <a:extLst>
              <a:ext uri="{FF2B5EF4-FFF2-40B4-BE49-F238E27FC236}">
                <a16:creationId xmlns:a16="http://schemas.microsoft.com/office/drawing/2014/main" id="{F4D384BB-3E0C-4950-BAF9-4E6DA9A1C91C}"/>
              </a:ext>
            </a:extLst>
          </p:cNvPr>
          <p:cNvSpPr txBox="1"/>
          <p:nvPr/>
        </p:nvSpPr>
        <p:spPr>
          <a:xfrm>
            <a:off x="3733800" y="4739305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2">
                    <a:lumMod val="9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03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BB26F3-6179-44C5-B6C5-5653862944D3}"/>
              </a:ext>
            </a:extLst>
          </p:cNvPr>
          <p:cNvSpPr txBox="1"/>
          <p:nvPr/>
        </p:nvSpPr>
        <p:spPr>
          <a:xfrm>
            <a:off x="3733800" y="7684413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마무리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7" name="Object 89">
            <a:extLst>
              <a:ext uri="{FF2B5EF4-FFF2-40B4-BE49-F238E27FC236}">
                <a16:creationId xmlns:a16="http://schemas.microsoft.com/office/drawing/2014/main" id="{2BEA4987-4C03-4CC0-A87B-589675DADECD}"/>
              </a:ext>
            </a:extLst>
          </p:cNvPr>
          <p:cNvSpPr txBox="1"/>
          <p:nvPr/>
        </p:nvSpPr>
        <p:spPr>
          <a:xfrm>
            <a:off x="3733800" y="6828723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2">
                    <a:lumMod val="9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04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756C54-C0C8-47BF-BDDF-62D1BBB6C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499856"/>
            <a:ext cx="5400000" cy="54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9103CC-8E47-469F-8CF8-6C10C4B6C095}"/>
              </a:ext>
            </a:extLst>
          </p:cNvPr>
          <p:cNvSpPr/>
          <p:nvPr/>
        </p:nvSpPr>
        <p:spPr>
          <a:xfrm>
            <a:off x="0" y="4506"/>
            <a:ext cx="18288000" cy="2126743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808399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FFFFF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01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8399" y="1374541"/>
            <a:ext cx="2087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기획 의도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700EB325-E37A-4697-AA1D-ACF613DA85F1}"/>
              </a:ext>
            </a:extLst>
          </p:cNvPr>
          <p:cNvSpPr txBox="1"/>
          <p:nvPr/>
        </p:nvSpPr>
        <p:spPr>
          <a:xfrm>
            <a:off x="16064580" y="518851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문제 인식</a:t>
            </a:r>
            <a:endParaRPr lang="en-US" dirty="0">
              <a:solidFill>
                <a:srgbClr val="5E503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6B2326-8B09-7957-835B-612F9B943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39"/>
          <a:stretch/>
        </p:blipFill>
        <p:spPr>
          <a:xfrm>
            <a:off x="3048000" y="3130782"/>
            <a:ext cx="4953000" cy="64638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FFA0BC-6DDF-C59D-F87F-FD500CF89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47"/>
          <a:stretch/>
        </p:blipFill>
        <p:spPr>
          <a:xfrm>
            <a:off x="10058400" y="2857500"/>
            <a:ext cx="4886325" cy="69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5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9103CC-8E47-469F-8CF8-6C10C4B6C095}"/>
              </a:ext>
            </a:extLst>
          </p:cNvPr>
          <p:cNvSpPr/>
          <p:nvPr/>
        </p:nvSpPr>
        <p:spPr>
          <a:xfrm>
            <a:off x="0" y="4506"/>
            <a:ext cx="18288000" cy="2126743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808399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FFFFF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01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8399" y="1374541"/>
            <a:ext cx="2087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기획 의도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700EB325-E37A-4697-AA1D-ACF613DA85F1}"/>
              </a:ext>
            </a:extLst>
          </p:cNvPr>
          <p:cNvSpPr txBox="1"/>
          <p:nvPr/>
        </p:nvSpPr>
        <p:spPr>
          <a:xfrm>
            <a:off x="16064580" y="518851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문제 인식</a:t>
            </a:r>
            <a:endParaRPr lang="en-US" dirty="0">
              <a:solidFill>
                <a:srgbClr val="5E503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112ADB-5D0E-7C39-6975-A0015E139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933700"/>
            <a:ext cx="3569634" cy="71146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440673-201C-E5A8-C5CA-E63B84F1B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7" r="14063"/>
          <a:stretch/>
        </p:blipFill>
        <p:spPr>
          <a:xfrm>
            <a:off x="10363200" y="6749488"/>
            <a:ext cx="4572000" cy="414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39D8D-B691-73C9-51EA-A2683E3BBD22}"/>
              </a:ext>
            </a:extLst>
          </p:cNvPr>
          <p:cNvSpPr txBox="1"/>
          <p:nvPr/>
        </p:nvSpPr>
        <p:spPr>
          <a:xfrm>
            <a:off x="10341429" y="3467336"/>
            <a:ext cx="6172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SNS</a:t>
            </a:r>
            <a:r>
              <a:rPr lang="ko-KR" altLang="en-US" sz="2800" b="1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기반의 독서 검색 포털</a:t>
            </a:r>
            <a:endParaRPr lang="en-US" altLang="ko-KR" sz="2800" b="1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B5AC1953-802B-D538-9302-3E53DF02A8E5}"/>
              </a:ext>
            </a:extLst>
          </p:cNvPr>
          <p:cNvSpPr txBox="1"/>
          <p:nvPr/>
        </p:nvSpPr>
        <p:spPr>
          <a:xfrm>
            <a:off x="8958447" y="4648847"/>
            <a:ext cx="7106133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0" dirty="0">
                <a:solidFill>
                  <a:srgbClr val="5E503F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Noto Sans CJK KR Light" pitchFamily="34" charset="0"/>
              </a:rPr>
              <a:t>사 </a:t>
            </a:r>
            <a:r>
              <a:rPr lang="ko-KR" altLang="en-US" sz="8000" dirty="0" err="1">
                <a:solidFill>
                  <a:srgbClr val="5E503F"/>
                </a:solidFill>
                <a:latin typeface="a옛날사진관5" panose="02020600000000000000" pitchFamily="18" charset="-127"/>
                <a:ea typeface="a옛날사진관5" panose="02020600000000000000" pitchFamily="18" charset="-127"/>
                <a:cs typeface="Noto Sans CJK KR Light" pitchFamily="34" charset="0"/>
              </a:rPr>
              <a:t>락</a:t>
            </a:r>
            <a:endParaRPr lang="en-US" sz="8000" dirty="0">
              <a:solidFill>
                <a:srgbClr val="5E503F"/>
              </a:solidFill>
              <a:latin typeface="a옛날사진관5" panose="02020600000000000000" pitchFamily="18" charset="-127"/>
              <a:ea typeface="a옛날사진관5" panose="02020600000000000000" pitchFamily="18" charset="-127"/>
            </a:endParaRPr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23466BA4-EC85-3138-E4EF-7174B23F8E27}"/>
              </a:ext>
            </a:extLst>
          </p:cNvPr>
          <p:cNvSpPr txBox="1"/>
          <p:nvPr/>
        </p:nvSpPr>
        <p:spPr>
          <a:xfrm>
            <a:off x="8958447" y="6010581"/>
            <a:ext cx="710613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5E503F"/>
                </a:solidFill>
                <a:latin typeface="Impact" panose="020B0806030902050204" pitchFamily="34" charset="0"/>
              </a:rPr>
              <a:t>詞 樂</a:t>
            </a:r>
            <a:endParaRPr lang="en-US" sz="6000" b="1" dirty="0">
              <a:solidFill>
                <a:srgbClr val="5E503F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57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CCA702D1-473F-4514-8AD7-FD366067C656}"/>
              </a:ext>
            </a:extLst>
          </p:cNvPr>
          <p:cNvSpPr/>
          <p:nvPr/>
        </p:nvSpPr>
        <p:spPr>
          <a:xfrm>
            <a:off x="0" y="4506"/>
            <a:ext cx="5562600" cy="10282494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3733800" y="1374541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기획의도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733800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2">
                    <a:lumMod val="9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01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C68F1-1774-41DA-BBEA-00E99C57DD31}"/>
              </a:ext>
            </a:extLst>
          </p:cNvPr>
          <p:cNvSpPr txBox="1"/>
          <p:nvPr/>
        </p:nvSpPr>
        <p:spPr>
          <a:xfrm>
            <a:off x="4343400" y="9410700"/>
            <a:ext cx="106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사락</a:t>
            </a:r>
            <a:endParaRPr lang="en-US" altLang="ko-KR" sz="2000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2000" b="1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詞樂</a:t>
            </a:r>
            <a:r>
              <a:rPr lang="en-US" altLang="ko-KR" sz="20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endParaRPr lang="ko-KR" altLang="en-US" sz="2000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6" name="Object 5">
            <a:extLst>
              <a:ext uri="{FF2B5EF4-FFF2-40B4-BE49-F238E27FC236}">
                <a16:creationId xmlns:a16="http://schemas.microsoft.com/office/drawing/2014/main" id="{341B9F33-25B3-451A-BDB5-55CA0048D343}"/>
              </a:ext>
            </a:extLst>
          </p:cNvPr>
          <p:cNvSpPr txBox="1"/>
          <p:nvPr/>
        </p:nvSpPr>
        <p:spPr>
          <a:xfrm>
            <a:off x="808399" y="3505577"/>
            <a:ext cx="16300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서비스 소개</a:t>
            </a:r>
            <a:endParaRPr lang="en-US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7" name="Object 89">
            <a:extLst>
              <a:ext uri="{FF2B5EF4-FFF2-40B4-BE49-F238E27FC236}">
                <a16:creationId xmlns:a16="http://schemas.microsoft.com/office/drawing/2014/main" id="{28F1EB25-AD97-4DEA-8A49-F8D7FAC9A252}"/>
              </a:ext>
            </a:extLst>
          </p:cNvPr>
          <p:cNvSpPr txBox="1"/>
          <p:nvPr/>
        </p:nvSpPr>
        <p:spPr>
          <a:xfrm>
            <a:off x="808399" y="2649887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02</a:t>
            </a:r>
            <a:endParaRPr lang="en-US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1" name="Object 5">
            <a:extLst>
              <a:ext uri="{FF2B5EF4-FFF2-40B4-BE49-F238E27FC236}">
                <a16:creationId xmlns:a16="http://schemas.microsoft.com/office/drawing/2014/main" id="{6F5B58DF-5F7D-41B0-990B-488FB47D4260}"/>
              </a:ext>
            </a:extLst>
          </p:cNvPr>
          <p:cNvSpPr txBox="1"/>
          <p:nvPr/>
        </p:nvSpPr>
        <p:spPr>
          <a:xfrm>
            <a:off x="3733800" y="5594995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산출물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2" name="Object 89">
            <a:extLst>
              <a:ext uri="{FF2B5EF4-FFF2-40B4-BE49-F238E27FC236}">
                <a16:creationId xmlns:a16="http://schemas.microsoft.com/office/drawing/2014/main" id="{F4D384BB-3E0C-4950-BAF9-4E6DA9A1C91C}"/>
              </a:ext>
            </a:extLst>
          </p:cNvPr>
          <p:cNvSpPr txBox="1"/>
          <p:nvPr/>
        </p:nvSpPr>
        <p:spPr>
          <a:xfrm>
            <a:off x="3733800" y="4739305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2">
                    <a:lumMod val="9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03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86" name="Object 5">
            <a:extLst>
              <a:ext uri="{FF2B5EF4-FFF2-40B4-BE49-F238E27FC236}">
                <a16:creationId xmlns:a16="http://schemas.microsoft.com/office/drawing/2014/main" id="{10BB26F3-6179-44C5-B6C5-5653862944D3}"/>
              </a:ext>
            </a:extLst>
          </p:cNvPr>
          <p:cNvSpPr txBox="1"/>
          <p:nvPr/>
        </p:nvSpPr>
        <p:spPr>
          <a:xfrm>
            <a:off x="3733800" y="7684413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chemeClr val="bg2">
                    <a:lumMod val="9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마무리</a:t>
            </a:r>
            <a:endParaRPr lang="en-US" altLang="ko-KR" sz="2200" kern="0" spc="-100" dirty="0">
              <a:solidFill>
                <a:schemeClr val="bg2">
                  <a:lumMod val="9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  <a:cs typeface="Noto Sans CJK KR Light" pitchFamily="34" charset="0"/>
            </a:endParaRPr>
          </a:p>
        </p:txBody>
      </p:sp>
      <p:sp>
        <p:nvSpPr>
          <p:cNvPr id="87" name="Object 89">
            <a:extLst>
              <a:ext uri="{FF2B5EF4-FFF2-40B4-BE49-F238E27FC236}">
                <a16:creationId xmlns:a16="http://schemas.microsoft.com/office/drawing/2014/main" id="{2BEA4987-4C03-4CC0-A87B-589675DADECD}"/>
              </a:ext>
            </a:extLst>
          </p:cNvPr>
          <p:cNvSpPr txBox="1"/>
          <p:nvPr/>
        </p:nvSpPr>
        <p:spPr>
          <a:xfrm>
            <a:off x="3733800" y="6828723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chemeClr val="bg2">
                    <a:lumMod val="90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04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44B05F-2A84-41ED-8EB6-58E958425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200" y="27153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28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9103CC-8E47-469F-8CF8-6C10C4B6C095}"/>
              </a:ext>
            </a:extLst>
          </p:cNvPr>
          <p:cNvSpPr/>
          <p:nvPr/>
        </p:nvSpPr>
        <p:spPr>
          <a:xfrm>
            <a:off x="0" y="4506"/>
            <a:ext cx="5486400" cy="2126743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808399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FFFFF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02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8399" y="1374541"/>
            <a:ext cx="17824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서비스 소개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7A56E474-89FF-4797-B80B-F9FE51D26FE1}"/>
              </a:ext>
            </a:extLst>
          </p:cNvPr>
          <p:cNvSpPr txBox="1"/>
          <p:nvPr/>
        </p:nvSpPr>
        <p:spPr>
          <a:xfrm>
            <a:off x="16064580" y="518851"/>
            <a:ext cx="13252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책 검색</a:t>
            </a:r>
            <a:endParaRPr lang="en-US" dirty="0">
              <a:solidFill>
                <a:srgbClr val="5E503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C0103-D257-4CE0-A559-1F20ED68A60B}"/>
              </a:ext>
            </a:extLst>
          </p:cNvPr>
          <p:cNvSpPr txBox="1"/>
          <p:nvPr/>
        </p:nvSpPr>
        <p:spPr>
          <a:xfrm>
            <a:off x="9982200" y="3695700"/>
            <a:ext cx="80520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책 검색 </a:t>
            </a:r>
            <a:r>
              <a:rPr lang="en-US" altLang="ko-KR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– </a:t>
            </a: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책</a:t>
            </a:r>
            <a:r>
              <a:rPr lang="en-US" altLang="ko-KR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이름</a:t>
            </a:r>
            <a:r>
              <a:rPr lang="en-US" altLang="ko-KR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저자</a:t>
            </a:r>
            <a:r>
              <a:rPr lang="en-US" altLang="ko-KR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ISBN, </a:t>
            </a: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키워드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바코드 검색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독서 트렌드 단어 </a:t>
            </a:r>
            <a:r>
              <a:rPr lang="ko-KR" altLang="en-US" sz="2800" dirty="0" err="1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워드클라우드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89D24B-4BCA-F3D0-CFA7-1DF992B8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86100"/>
            <a:ext cx="3465207" cy="69065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565720-0756-0366-0501-2B5B0186A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66" y="3086100"/>
            <a:ext cx="3214267" cy="68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52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9103CC-8E47-469F-8CF8-6C10C4B6C095}"/>
              </a:ext>
            </a:extLst>
          </p:cNvPr>
          <p:cNvSpPr/>
          <p:nvPr/>
        </p:nvSpPr>
        <p:spPr>
          <a:xfrm>
            <a:off x="0" y="4506"/>
            <a:ext cx="5486400" cy="2126743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808399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FFFFF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02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8399" y="1374541"/>
            <a:ext cx="17824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서비스 소개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7A56E474-89FF-4797-B80B-F9FE51D26FE1}"/>
              </a:ext>
            </a:extLst>
          </p:cNvPr>
          <p:cNvSpPr txBox="1"/>
          <p:nvPr/>
        </p:nvSpPr>
        <p:spPr>
          <a:xfrm>
            <a:off x="16064580" y="518851"/>
            <a:ext cx="161382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독후감</a:t>
            </a:r>
            <a:endParaRPr lang="en-US" altLang="ko-KR" sz="2200" kern="0" spc="-100" dirty="0">
              <a:solidFill>
                <a:srgbClr val="5E503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sz="2200" kern="0" spc="-100" dirty="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2200" kern="0" spc="-100" dirty="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핵심 기능</a:t>
            </a:r>
            <a:r>
              <a:rPr lang="en-US" altLang="ko-KR" sz="2200" kern="0" spc="-100" dirty="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en-US" dirty="0">
              <a:solidFill>
                <a:srgbClr val="5E503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0C746-F8B3-4466-8D71-756E3F796090}"/>
              </a:ext>
            </a:extLst>
          </p:cNvPr>
          <p:cNvSpPr txBox="1"/>
          <p:nvPr/>
        </p:nvSpPr>
        <p:spPr>
          <a:xfrm>
            <a:off x="10896600" y="4610100"/>
            <a:ext cx="61722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책 검색을 통해 책 내용 가져옴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사진 업로드와 해시태그 기능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사용자 소통 </a:t>
            </a:r>
            <a:r>
              <a:rPr lang="en-US" altLang="ko-KR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– </a:t>
            </a: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댓글</a:t>
            </a:r>
            <a:r>
              <a:rPr lang="en-US" altLang="ko-KR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F4422E-2C4E-8BEF-567E-71CB60890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99" y="2970610"/>
            <a:ext cx="3388211" cy="70630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1CBEF2-58DC-8A9D-BF9B-F6BBA63E2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42" y="3038183"/>
            <a:ext cx="3388211" cy="69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8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9103CC-8E47-469F-8CF8-6C10C4B6C095}"/>
              </a:ext>
            </a:extLst>
          </p:cNvPr>
          <p:cNvSpPr/>
          <p:nvPr/>
        </p:nvSpPr>
        <p:spPr>
          <a:xfrm>
            <a:off x="0" y="4506"/>
            <a:ext cx="5486400" cy="2126743"/>
          </a:xfrm>
          <a:prstGeom prst="rect">
            <a:avLst/>
          </a:prstGeom>
          <a:solidFill>
            <a:srgbClr val="C7A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bject 5"/>
          <p:cNvSpPr txBox="1"/>
          <p:nvPr/>
        </p:nvSpPr>
        <p:spPr>
          <a:xfrm>
            <a:off x="808399" y="518851"/>
            <a:ext cx="1020401" cy="9079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300" kern="0" spc="-100" dirty="0">
                <a:solidFill>
                  <a:srgbClr val="FFFFFF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  <a:cs typeface="Noto Sans CJK KR Light" pitchFamily="34" charset="0"/>
              </a:rPr>
              <a:t>02</a:t>
            </a:r>
            <a:endParaRPr 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8399" y="1374541"/>
            <a:ext cx="178240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 dirty="0">
                <a:solidFill>
                  <a:srgbClr val="FFFFF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  <a:cs typeface="Noto Sans CJK KR Light" pitchFamily="34" charset="0"/>
              </a:rPr>
              <a:t>서비스 소개</a:t>
            </a:r>
            <a:endParaRPr lang="en-US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7A56E474-89FF-4797-B80B-F9FE51D26FE1}"/>
              </a:ext>
            </a:extLst>
          </p:cNvPr>
          <p:cNvSpPr txBox="1"/>
          <p:nvPr/>
        </p:nvSpPr>
        <p:spPr>
          <a:xfrm>
            <a:off x="15392400" y="518851"/>
            <a:ext cx="199738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kern="0" spc="-100">
                <a:solidFill>
                  <a:srgbClr val="5E503F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개인 페이지</a:t>
            </a:r>
            <a:endParaRPr lang="en-US" dirty="0">
              <a:solidFill>
                <a:srgbClr val="5E503F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D42BF-7730-4EF9-9772-85A6919B3C3E}"/>
              </a:ext>
            </a:extLst>
          </p:cNvPr>
          <p:cNvSpPr txBox="1"/>
          <p:nvPr/>
        </p:nvSpPr>
        <p:spPr>
          <a:xfrm>
            <a:off x="9982200" y="3086100"/>
            <a:ext cx="80520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책에 대한 통계 표시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많이 읽은 장르 </a:t>
            </a:r>
            <a:r>
              <a:rPr lang="en-US" altLang="ko-KR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Top3 </a:t>
            </a: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표시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읽은 책에 대한 통계 표시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리뷰에 많이 쓴 해시태그 </a:t>
            </a:r>
            <a:r>
              <a:rPr lang="en-US" altLang="ko-KR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Word</a:t>
            </a:r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Cloud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2800" dirty="0">
                <a:solidFill>
                  <a:srgbClr val="5E503F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2800" dirty="0">
              <a:solidFill>
                <a:srgbClr val="5E503F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C46289-2607-8C6D-262B-A3DA6152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175463"/>
            <a:ext cx="3304794" cy="68303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9194B0-B5EB-EA06-653E-D2E5E0CEA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406" y="3009470"/>
            <a:ext cx="3380994" cy="714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1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316</Words>
  <Application>Microsoft Office PowerPoint</Application>
  <PresentationFormat>사용자 지정</PresentationFormat>
  <Paragraphs>180</Paragraphs>
  <Slides>22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a옛날사진관4</vt:lpstr>
      <vt:lpstr>Arial</vt:lpstr>
      <vt:lpstr>a옛날사진관2</vt:lpstr>
      <vt:lpstr>맑은 고딕</vt:lpstr>
      <vt:lpstr>a옛날사진관3</vt:lpstr>
      <vt:lpstr>HY중고딕</vt:lpstr>
      <vt:lpstr>Calibri</vt:lpstr>
      <vt:lpstr>a옛날사진관5</vt:lpstr>
      <vt:lpstr>Wingdings</vt:lpstr>
      <vt:lpstr>Impact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양소정</cp:lastModifiedBy>
  <cp:revision>59</cp:revision>
  <dcterms:created xsi:type="dcterms:W3CDTF">2022-09-16T10:30:21Z</dcterms:created>
  <dcterms:modified xsi:type="dcterms:W3CDTF">2022-10-07T02:45:23Z</dcterms:modified>
</cp:coreProperties>
</file>